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6858000" type="screen4x3"/>
  <p:notesSz cx="7010400" cy="92964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3" roundtripDataSignature="AMtx7miEtqK2wOrTEGAlg4kwpKHfD5I4p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0"/>
    <p:restoredTop sz="94690"/>
  </p:normalViewPr>
  <p:slideViewPr>
    <p:cSldViewPr snapToGrid="0">
      <p:cViewPr varScale="1">
        <p:scale>
          <a:sx n="99" d="100"/>
          <a:sy n="99" d="100"/>
        </p:scale>
        <p:origin x="1376" y="18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customschemas.google.com/relationships/presentationmetadata" Target="metadata"/><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7" Type="http://schemas.openxmlformats.org/officeDocument/2006/relationships/tableStyles" Target="tableStyles.xml"/></Relationships>
</file>

<file path=ppt/media/image1.jp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037840" cy="464820"/>
          </a:xfrm>
          <a:prstGeom prst="rect">
            <a:avLst/>
          </a:prstGeom>
          <a:noFill/>
          <a:ln>
            <a:noFill/>
          </a:ln>
        </p:spPr>
        <p:txBody>
          <a:bodyPr spcFirstLastPara="1" wrap="square" lIns="93175" tIns="46575" rIns="93175" bIns="46575"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970938" y="0"/>
            <a:ext cx="3037840" cy="464820"/>
          </a:xfrm>
          <a:prstGeom prst="rect">
            <a:avLst/>
          </a:prstGeom>
          <a:noFill/>
          <a:ln>
            <a:noFill/>
          </a:ln>
        </p:spPr>
        <p:txBody>
          <a:bodyPr spcFirstLastPara="1" wrap="square" lIns="93175" tIns="46575" rIns="93175" bIns="46575"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Autofit/>
          </a:bodyPr>
          <a:lstStyle>
            <a:lvl1pPr marL="457200" marR="0" lvl="0"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L="914400" marR="0" lvl="1"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2pPr>
            <a:lvl3pPr marL="1371600" marR="0" lvl="2"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4pPr>
            <a:lvl5pPr marL="2286000" marR="0" lvl="4"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829967"/>
            <a:ext cx="3037840" cy="464820"/>
          </a:xfrm>
          <a:prstGeom prst="rect">
            <a:avLst/>
          </a:prstGeom>
          <a:noFill/>
          <a:ln>
            <a:noFill/>
          </a:ln>
        </p:spPr>
        <p:txBody>
          <a:bodyPr spcFirstLastPara="1" wrap="square" lIns="93175" tIns="46575" rIns="93175" bIns="46575"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970938" y="8829967"/>
            <a:ext cx="3037840" cy="464820"/>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1:notes"/>
          <p:cNvSpPr txBox="1">
            <a:spLocks noGrp="1"/>
          </p:cNvSpPr>
          <p:nvPr>
            <p:ph type="sldNum" idx="12"/>
          </p:nvPr>
        </p:nvSpPr>
        <p:spPr>
          <a:xfrm>
            <a:off x="3970938" y="8829967"/>
            <a:ext cx="3037840" cy="464820"/>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Arial"/>
                <a:ea typeface="Arial"/>
                <a:cs typeface="Arial"/>
                <a:sym typeface="Arial"/>
              </a:rPr>
              <a:t>1</a:t>
            </a:fld>
            <a:endParaRPr sz="1200" b="0" i="0" u="none" strike="noStrike" cap="none">
              <a:solidFill>
                <a:schemeClr val="dk1"/>
              </a:solidFill>
              <a:latin typeface="Arial"/>
              <a:ea typeface="Arial"/>
              <a:cs typeface="Arial"/>
              <a:sym typeface="Arial"/>
            </a:endParaRPr>
          </a:p>
        </p:txBody>
      </p:sp>
      <p:sp>
        <p:nvSpPr>
          <p:cNvPr id="91" name="Google Shape;91;p1: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2" name="Google Shape;92;p1: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endParaRPr>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6f488bb677_0_46:notes"/>
          <p:cNvSpPr>
            <a:spLocks noGrp="1" noRot="1" noChangeAspect="1"/>
          </p:cNvSpPr>
          <p:nvPr>
            <p:ph type="sldImg" idx="2"/>
          </p:nvPr>
        </p:nvSpPr>
        <p:spPr>
          <a:xfrm>
            <a:off x="1181100" y="696913"/>
            <a:ext cx="4648200" cy="34863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66" name="Google Shape;166;g6f488bb677_0_46:notes"/>
          <p:cNvSpPr txBox="1">
            <a:spLocks noGrp="1"/>
          </p:cNvSpPr>
          <p:nvPr>
            <p:ph type="body" idx="1"/>
          </p:nvPr>
        </p:nvSpPr>
        <p:spPr>
          <a:xfrm>
            <a:off x="701040" y="4415790"/>
            <a:ext cx="5608200" cy="4183500"/>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a:t>Here is our proposed solution. </a:t>
            </a:r>
            <a:endParaRPr/>
          </a:p>
        </p:txBody>
      </p:sp>
      <p:sp>
        <p:nvSpPr>
          <p:cNvPr id="167" name="Google Shape;167;g6f488bb677_0_46:notes"/>
          <p:cNvSpPr txBox="1">
            <a:spLocks noGrp="1"/>
          </p:cNvSpPr>
          <p:nvPr>
            <p:ph type="sldNum" idx="12"/>
          </p:nvPr>
        </p:nvSpPr>
        <p:spPr>
          <a:xfrm>
            <a:off x="3970938" y="8829967"/>
            <a:ext cx="3037800" cy="464700"/>
          </a:xfrm>
          <a:prstGeom prst="rect">
            <a:avLst/>
          </a:prstGeom>
          <a:noFill/>
          <a:ln>
            <a:noFill/>
          </a:ln>
        </p:spPr>
        <p:txBody>
          <a:bodyPr spcFirstLastPara="1" wrap="square" lIns="93175" tIns="46575" rIns="93175" bIns="46575" anchor="b" anchorCtr="0">
            <a:noAutofit/>
          </a:bodyPr>
          <a:lstStyle/>
          <a:p>
            <a:pPr marL="0" lvl="0" indent="0" algn="r" rtl="0">
              <a:lnSpc>
                <a:spcPct val="100000"/>
              </a:lnSpc>
              <a:spcBef>
                <a:spcPts val="0"/>
              </a:spcBef>
              <a:spcAft>
                <a:spcPts val="0"/>
              </a:spcAft>
              <a:buSzPts val="1400"/>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70252bd553_0_66:notes"/>
          <p:cNvSpPr>
            <a:spLocks noGrp="1" noRot="1" noChangeAspect="1"/>
          </p:cNvSpPr>
          <p:nvPr>
            <p:ph type="sldImg" idx="2"/>
          </p:nvPr>
        </p:nvSpPr>
        <p:spPr>
          <a:xfrm>
            <a:off x="1181100" y="696913"/>
            <a:ext cx="4648200" cy="34863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70252bd553_0_66:notes"/>
          <p:cNvSpPr txBox="1">
            <a:spLocks noGrp="1"/>
          </p:cNvSpPr>
          <p:nvPr>
            <p:ph type="body" idx="1"/>
          </p:nvPr>
        </p:nvSpPr>
        <p:spPr>
          <a:xfrm>
            <a:off x="701040" y="4415790"/>
            <a:ext cx="5608200" cy="4183500"/>
          </a:xfrm>
          <a:prstGeom prst="rect">
            <a:avLst/>
          </a:prstGeom>
        </p:spPr>
        <p:txBody>
          <a:bodyPr spcFirstLastPara="1" wrap="square" lIns="93175" tIns="46575" rIns="93175" bIns="46575" anchor="t" anchorCtr="0">
            <a:noAutofit/>
          </a:bodyPr>
          <a:lstStyle/>
          <a:p>
            <a:pPr marL="0" lvl="0" indent="0" algn="l" rtl="0">
              <a:spcBef>
                <a:spcPts val="360"/>
              </a:spcBef>
              <a:spcAft>
                <a:spcPts val="0"/>
              </a:spcAft>
              <a:buNone/>
            </a:pPr>
            <a:endParaRPr/>
          </a:p>
        </p:txBody>
      </p:sp>
      <p:sp>
        <p:nvSpPr>
          <p:cNvPr id="176" name="Google Shape;176;g70252bd553_0_66:notes"/>
          <p:cNvSpPr txBox="1">
            <a:spLocks noGrp="1"/>
          </p:cNvSpPr>
          <p:nvPr>
            <p:ph type="sldNum" idx="12"/>
          </p:nvPr>
        </p:nvSpPr>
        <p:spPr>
          <a:xfrm>
            <a:off x="3970938" y="8829967"/>
            <a:ext cx="3037800" cy="464700"/>
          </a:xfrm>
          <a:prstGeom prst="rect">
            <a:avLst/>
          </a:prstGeom>
        </p:spPr>
        <p:txBody>
          <a:bodyPr spcFirstLastPara="1" wrap="square" lIns="93175" tIns="46575" rIns="93175" bIns="46575"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10:notes"/>
          <p:cNvSpPr txBox="1">
            <a:spLocks noGrp="1"/>
          </p:cNvSpPr>
          <p:nvPr>
            <p:ph type="sldNum" idx="12"/>
          </p:nvPr>
        </p:nvSpPr>
        <p:spPr>
          <a:xfrm>
            <a:off x="3970938" y="8829967"/>
            <a:ext cx="3037840" cy="464820"/>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a:solidFill>
                  <a:schemeClr val="dk1"/>
                </a:solidFill>
                <a:latin typeface="Arial"/>
                <a:ea typeface="Arial"/>
                <a:cs typeface="Arial"/>
                <a:sym typeface="Arial"/>
              </a:rPr>
              <a:t>12</a:t>
            </a:fld>
            <a:endParaRPr sz="1200">
              <a:solidFill>
                <a:schemeClr val="dk1"/>
              </a:solidFill>
              <a:latin typeface="Arial"/>
              <a:ea typeface="Arial"/>
              <a:cs typeface="Arial"/>
              <a:sym typeface="Arial"/>
            </a:endParaRPr>
          </a:p>
        </p:txBody>
      </p:sp>
      <p:sp>
        <p:nvSpPr>
          <p:cNvPr id="183" name="Google Shape;183;p10: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4" name="Google Shape;184;p10: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a:latin typeface="Arial"/>
                <a:ea typeface="Arial"/>
                <a:cs typeface="Arial"/>
                <a:sym typeface="Arial"/>
              </a:rPr>
              <a:t>In the rest of this presentation, I’m going to talk about following contents: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6f488bb677_0_69:notes"/>
          <p:cNvSpPr txBox="1">
            <a:spLocks noGrp="1"/>
          </p:cNvSpPr>
          <p:nvPr>
            <p:ph type="sldNum" idx="12"/>
          </p:nvPr>
        </p:nvSpPr>
        <p:spPr>
          <a:xfrm>
            <a:off x="3970938" y="8829967"/>
            <a:ext cx="3037800" cy="464700"/>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a:solidFill>
                  <a:schemeClr val="dk1"/>
                </a:solidFill>
                <a:latin typeface="Arial"/>
                <a:ea typeface="Arial"/>
                <a:cs typeface="Arial"/>
                <a:sym typeface="Arial"/>
              </a:rPr>
              <a:t>13</a:t>
            </a:fld>
            <a:endParaRPr sz="1200">
              <a:solidFill>
                <a:schemeClr val="dk1"/>
              </a:solidFill>
              <a:latin typeface="Arial"/>
              <a:ea typeface="Arial"/>
              <a:cs typeface="Arial"/>
              <a:sym typeface="Arial"/>
            </a:endParaRPr>
          </a:p>
        </p:txBody>
      </p:sp>
      <p:sp>
        <p:nvSpPr>
          <p:cNvPr id="191" name="Google Shape;191;g6f488bb677_0_69:notes"/>
          <p:cNvSpPr>
            <a:spLocks noGrp="1" noRot="1" noChangeAspect="1"/>
          </p:cNvSpPr>
          <p:nvPr>
            <p:ph type="sldImg" idx="2"/>
          </p:nvPr>
        </p:nvSpPr>
        <p:spPr>
          <a:xfrm>
            <a:off x="1181100" y="696913"/>
            <a:ext cx="4648200" cy="34863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92" name="Google Shape;192;g6f488bb677_0_69:notes"/>
          <p:cNvSpPr txBox="1">
            <a:spLocks noGrp="1"/>
          </p:cNvSpPr>
          <p:nvPr>
            <p:ph type="body" idx="1"/>
          </p:nvPr>
        </p:nvSpPr>
        <p:spPr>
          <a:xfrm>
            <a:off x="701040" y="4415790"/>
            <a:ext cx="5608200" cy="4183500"/>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a:latin typeface="Arial"/>
                <a:ea typeface="Arial"/>
                <a:cs typeface="Arial"/>
                <a:sym typeface="Arial"/>
              </a:rPr>
              <a:t>In the rest of this presentation, I’m going to talk about following contents: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11:notes"/>
          <p:cNvSpPr txBox="1">
            <a:spLocks noGrp="1"/>
          </p:cNvSpPr>
          <p:nvPr>
            <p:ph type="sldNum" idx="12"/>
          </p:nvPr>
        </p:nvSpPr>
        <p:spPr>
          <a:xfrm>
            <a:off x="3970938" y="8829967"/>
            <a:ext cx="3037840" cy="464820"/>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a:solidFill>
                  <a:schemeClr val="dk1"/>
                </a:solidFill>
                <a:latin typeface="Arial"/>
                <a:ea typeface="Arial"/>
                <a:cs typeface="Arial"/>
                <a:sym typeface="Arial"/>
              </a:rPr>
              <a:t>14</a:t>
            </a:fld>
            <a:endParaRPr sz="1200">
              <a:solidFill>
                <a:schemeClr val="dk1"/>
              </a:solidFill>
              <a:latin typeface="Arial"/>
              <a:ea typeface="Arial"/>
              <a:cs typeface="Arial"/>
              <a:sym typeface="Arial"/>
            </a:endParaRPr>
          </a:p>
        </p:txBody>
      </p:sp>
      <p:sp>
        <p:nvSpPr>
          <p:cNvPr id="199" name="Google Shape;199;p11: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00" name="Google Shape;200;p11: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a:latin typeface="Arial"/>
                <a:ea typeface="Arial"/>
                <a:cs typeface="Arial"/>
                <a:sym typeface="Arial"/>
              </a:rPr>
              <a:t>In the rest of this presentation, I’m going to talk about following contents: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70252bd553_0_41:notes"/>
          <p:cNvSpPr txBox="1">
            <a:spLocks noGrp="1"/>
          </p:cNvSpPr>
          <p:nvPr>
            <p:ph type="sldNum" idx="12"/>
          </p:nvPr>
        </p:nvSpPr>
        <p:spPr>
          <a:xfrm>
            <a:off x="3970938" y="8829967"/>
            <a:ext cx="3037800" cy="464700"/>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a:solidFill>
                  <a:schemeClr val="dk1"/>
                </a:solidFill>
                <a:latin typeface="Arial"/>
                <a:ea typeface="Arial"/>
                <a:cs typeface="Arial"/>
                <a:sym typeface="Arial"/>
              </a:rPr>
              <a:t>15</a:t>
            </a:fld>
            <a:endParaRPr sz="1200">
              <a:solidFill>
                <a:schemeClr val="dk1"/>
              </a:solidFill>
              <a:latin typeface="Arial"/>
              <a:ea typeface="Arial"/>
              <a:cs typeface="Arial"/>
              <a:sym typeface="Arial"/>
            </a:endParaRPr>
          </a:p>
        </p:txBody>
      </p:sp>
      <p:sp>
        <p:nvSpPr>
          <p:cNvPr id="207" name="Google Shape;207;g70252bd553_0_41:notes"/>
          <p:cNvSpPr>
            <a:spLocks noGrp="1" noRot="1" noChangeAspect="1"/>
          </p:cNvSpPr>
          <p:nvPr>
            <p:ph type="sldImg" idx="2"/>
          </p:nvPr>
        </p:nvSpPr>
        <p:spPr>
          <a:xfrm>
            <a:off x="1181100" y="696913"/>
            <a:ext cx="4648200" cy="34863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08" name="Google Shape;208;g70252bd553_0_41:notes"/>
          <p:cNvSpPr txBox="1">
            <a:spLocks noGrp="1"/>
          </p:cNvSpPr>
          <p:nvPr>
            <p:ph type="body" idx="1"/>
          </p:nvPr>
        </p:nvSpPr>
        <p:spPr>
          <a:xfrm>
            <a:off x="701040" y="4415790"/>
            <a:ext cx="5608200" cy="4183500"/>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a:latin typeface="Arial"/>
                <a:ea typeface="Arial"/>
                <a:cs typeface="Arial"/>
                <a:sym typeface="Arial"/>
              </a:rPr>
              <a:t>In the rest of this presentation, I’m going to talk about following contents: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70252bd553_0_55:notes"/>
          <p:cNvSpPr txBox="1">
            <a:spLocks noGrp="1"/>
          </p:cNvSpPr>
          <p:nvPr>
            <p:ph type="sldNum" idx="12"/>
          </p:nvPr>
        </p:nvSpPr>
        <p:spPr>
          <a:xfrm>
            <a:off x="3970938" y="8829967"/>
            <a:ext cx="3037800" cy="464700"/>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a:solidFill>
                  <a:schemeClr val="dk1"/>
                </a:solidFill>
                <a:latin typeface="Arial"/>
                <a:ea typeface="Arial"/>
                <a:cs typeface="Arial"/>
                <a:sym typeface="Arial"/>
              </a:rPr>
              <a:t>16</a:t>
            </a:fld>
            <a:endParaRPr sz="1200">
              <a:solidFill>
                <a:schemeClr val="dk1"/>
              </a:solidFill>
              <a:latin typeface="Arial"/>
              <a:ea typeface="Arial"/>
              <a:cs typeface="Arial"/>
              <a:sym typeface="Arial"/>
            </a:endParaRPr>
          </a:p>
        </p:txBody>
      </p:sp>
      <p:sp>
        <p:nvSpPr>
          <p:cNvPr id="215" name="Google Shape;215;g70252bd553_0_55:notes"/>
          <p:cNvSpPr>
            <a:spLocks noGrp="1" noRot="1" noChangeAspect="1"/>
          </p:cNvSpPr>
          <p:nvPr>
            <p:ph type="sldImg" idx="2"/>
          </p:nvPr>
        </p:nvSpPr>
        <p:spPr>
          <a:xfrm>
            <a:off x="1181100" y="696913"/>
            <a:ext cx="4648200" cy="34863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16" name="Google Shape;216;g70252bd553_0_55:notes"/>
          <p:cNvSpPr txBox="1">
            <a:spLocks noGrp="1"/>
          </p:cNvSpPr>
          <p:nvPr>
            <p:ph type="body" idx="1"/>
          </p:nvPr>
        </p:nvSpPr>
        <p:spPr>
          <a:xfrm>
            <a:off x="701040" y="4415790"/>
            <a:ext cx="5608200" cy="4183500"/>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a:latin typeface="Arial"/>
                <a:ea typeface="Arial"/>
                <a:cs typeface="Arial"/>
                <a:sym typeface="Arial"/>
              </a:rPr>
              <a:t>In the rest of this presentation, I’m going to talk about following contents: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12: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360"/>
              </a:spcBef>
              <a:spcAft>
                <a:spcPts val="0"/>
              </a:spcAft>
              <a:buSzPts val="1400"/>
              <a:buNone/>
            </a:pPr>
            <a:endParaRPr/>
          </a:p>
        </p:txBody>
      </p:sp>
      <p:sp>
        <p:nvSpPr>
          <p:cNvPr id="223" name="Google Shape;223;p12: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2:notes"/>
          <p:cNvSpPr txBox="1">
            <a:spLocks noGrp="1"/>
          </p:cNvSpPr>
          <p:nvPr>
            <p:ph type="sldNum" idx="12"/>
          </p:nvPr>
        </p:nvSpPr>
        <p:spPr>
          <a:xfrm>
            <a:off x="3970938" y="8829967"/>
            <a:ext cx="3037840" cy="464820"/>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Arial"/>
                <a:ea typeface="Arial"/>
                <a:cs typeface="Arial"/>
                <a:sym typeface="Arial"/>
              </a:rPr>
              <a:t>2</a:t>
            </a:fld>
            <a:endParaRPr sz="1200" b="0" i="0" u="none" strike="noStrike" cap="none">
              <a:solidFill>
                <a:schemeClr val="dk1"/>
              </a:solidFill>
              <a:latin typeface="Arial"/>
              <a:ea typeface="Arial"/>
              <a:cs typeface="Arial"/>
              <a:sym typeface="Arial"/>
            </a:endParaRPr>
          </a:p>
        </p:txBody>
      </p:sp>
      <p:sp>
        <p:nvSpPr>
          <p:cNvPr id="101" name="Google Shape;101;p2: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2" name="Google Shape;102;p2: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a:latin typeface="Arial"/>
                <a:ea typeface="Arial"/>
                <a:cs typeface="Arial"/>
                <a:sym typeface="Arial"/>
              </a:rPr>
              <a:t>The motivation of this project</a:t>
            </a:r>
            <a:endParaRPr>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3: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09" name="Google Shape;109;p3: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endParaRPr/>
          </a:p>
        </p:txBody>
      </p:sp>
      <p:sp>
        <p:nvSpPr>
          <p:cNvPr id="110" name="Google Shape;110;p3:notes"/>
          <p:cNvSpPr txBox="1">
            <a:spLocks noGrp="1"/>
          </p:cNvSpPr>
          <p:nvPr>
            <p:ph type="sldNum" idx="12"/>
          </p:nvPr>
        </p:nvSpPr>
        <p:spPr>
          <a:xfrm>
            <a:off x="3970938" y="8829967"/>
            <a:ext cx="3037840" cy="464820"/>
          </a:xfrm>
          <a:prstGeom prst="rect">
            <a:avLst/>
          </a:prstGeom>
          <a:noFill/>
          <a:ln>
            <a:noFill/>
          </a:ln>
        </p:spPr>
        <p:txBody>
          <a:bodyPr spcFirstLastPara="1" wrap="square" lIns="93175" tIns="46575" rIns="93175" bIns="46575" anchor="b" anchorCtr="0">
            <a:noAutofit/>
          </a:bodyPr>
          <a:lstStyle/>
          <a:p>
            <a:pPr marL="0" lvl="0" indent="0" algn="r" rtl="0">
              <a:lnSpc>
                <a:spcPct val="100000"/>
              </a:lnSpc>
              <a:spcBef>
                <a:spcPts val="0"/>
              </a:spcBef>
              <a:spcAft>
                <a:spcPts val="0"/>
              </a:spcAft>
              <a:buSzPts val="1400"/>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4: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16" name="Google Shape;116;p4: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endParaRPr/>
          </a:p>
        </p:txBody>
      </p:sp>
      <p:sp>
        <p:nvSpPr>
          <p:cNvPr id="117" name="Google Shape;117;p4:notes"/>
          <p:cNvSpPr txBox="1">
            <a:spLocks noGrp="1"/>
          </p:cNvSpPr>
          <p:nvPr>
            <p:ph type="sldNum" idx="12"/>
          </p:nvPr>
        </p:nvSpPr>
        <p:spPr>
          <a:xfrm>
            <a:off x="3970938" y="8829967"/>
            <a:ext cx="3037840" cy="464820"/>
          </a:xfrm>
          <a:prstGeom prst="rect">
            <a:avLst/>
          </a:prstGeom>
          <a:noFill/>
          <a:ln>
            <a:noFill/>
          </a:ln>
        </p:spPr>
        <p:txBody>
          <a:bodyPr spcFirstLastPara="1" wrap="square" lIns="93175" tIns="46575" rIns="93175" bIns="46575" anchor="b" anchorCtr="0">
            <a:noAutofit/>
          </a:bodyPr>
          <a:lstStyle/>
          <a:p>
            <a:pPr marL="0" lvl="0" indent="0" algn="r" rtl="0">
              <a:lnSpc>
                <a:spcPct val="100000"/>
              </a:lnSpc>
              <a:spcBef>
                <a:spcPts val="0"/>
              </a:spcBef>
              <a:spcAft>
                <a:spcPts val="0"/>
              </a:spcAft>
              <a:buSzPts val="1400"/>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5:notes"/>
          <p:cNvSpPr txBox="1">
            <a:spLocks noGrp="1"/>
          </p:cNvSpPr>
          <p:nvPr>
            <p:ph type="sldNum" idx="12"/>
          </p:nvPr>
        </p:nvSpPr>
        <p:spPr>
          <a:xfrm>
            <a:off x="3970938" y="8829967"/>
            <a:ext cx="3037840" cy="464820"/>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Arial"/>
                <a:ea typeface="Arial"/>
                <a:cs typeface="Arial"/>
                <a:sym typeface="Arial"/>
              </a:rPr>
              <a:t>5</a:t>
            </a:fld>
            <a:endParaRPr sz="1200" b="0" i="0" u="none" strike="noStrike" cap="none">
              <a:solidFill>
                <a:schemeClr val="dk1"/>
              </a:solidFill>
              <a:latin typeface="Arial"/>
              <a:ea typeface="Arial"/>
              <a:cs typeface="Arial"/>
              <a:sym typeface="Arial"/>
            </a:endParaRPr>
          </a:p>
        </p:txBody>
      </p:sp>
      <p:sp>
        <p:nvSpPr>
          <p:cNvPr id="124" name="Google Shape;124;p5: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25" name="Google Shape;125;p5: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a:latin typeface="Arial"/>
                <a:ea typeface="Arial"/>
                <a:cs typeface="Arial"/>
                <a:sym typeface="Arial"/>
              </a:rPr>
              <a:t>Here, we make the claim of this project.</a:t>
            </a:r>
            <a:endParaRPr>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70252bd553_0_21:notes"/>
          <p:cNvSpPr txBox="1">
            <a:spLocks noGrp="1"/>
          </p:cNvSpPr>
          <p:nvPr>
            <p:ph type="sldNum" idx="12"/>
          </p:nvPr>
        </p:nvSpPr>
        <p:spPr>
          <a:xfrm>
            <a:off x="3970938" y="8829967"/>
            <a:ext cx="3037800" cy="464700"/>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Arial"/>
                <a:ea typeface="Arial"/>
                <a:cs typeface="Arial"/>
                <a:sym typeface="Arial"/>
              </a:rPr>
              <a:t>6</a:t>
            </a:fld>
            <a:endParaRPr sz="1200" b="0" i="0" u="none" strike="noStrike" cap="none">
              <a:solidFill>
                <a:schemeClr val="dk1"/>
              </a:solidFill>
              <a:latin typeface="Arial"/>
              <a:ea typeface="Arial"/>
              <a:cs typeface="Arial"/>
              <a:sym typeface="Arial"/>
            </a:endParaRPr>
          </a:p>
        </p:txBody>
      </p:sp>
      <p:sp>
        <p:nvSpPr>
          <p:cNvPr id="132" name="Google Shape;132;g70252bd553_0_21:notes"/>
          <p:cNvSpPr>
            <a:spLocks noGrp="1" noRot="1" noChangeAspect="1"/>
          </p:cNvSpPr>
          <p:nvPr>
            <p:ph type="sldImg" idx="2"/>
          </p:nvPr>
        </p:nvSpPr>
        <p:spPr>
          <a:xfrm>
            <a:off x="1181100" y="696913"/>
            <a:ext cx="4648200" cy="34863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3" name="Google Shape;133;g70252bd553_0_21:notes"/>
          <p:cNvSpPr txBox="1">
            <a:spLocks noGrp="1"/>
          </p:cNvSpPr>
          <p:nvPr>
            <p:ph type="body" idx="1"/>
          </p:nvPr>
        </p:nvSpPr>
        <p:spPr>
          <a:xfrm>
            <a:off x="701040" y="4415790"/>
            <a:ext cx="5608200" cy="4183500"/>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a:latin typeface="Arial"/>
                <a:ea typeface="Arial"/>
                <a:cs typeface="Arial"/>
                <a:sym typeface="Arial"/>
              </a:rPr>
              <a:t>Here, we make the claim of this project.</a:t>
            </a:r>
            <a:endParaRPr>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9:notes"/>
          <p:cNvSpPr txBox="1">
            <a:spLocks noGrp="1"/>
          </p:cNvSpPr>
          <p:nvPr>
            <p:ph type="sldNum" idx="12"/>
          </p:nvPr>
        </p:nvSpPr>
        <p:spPr>
          <a:xfrm>
            <a:off x="3970938" y="8829967"/>
            <a:ext cx="3037840" cy="464820"/>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a:solidFill>
                  <a:schemeClr val="dk1"/>
                </a:solidFill>
                <a:latin typeface="Arial"/>
                <a:ea typeface="Arial"/>
                <a:cs typeface="Arial"/>
                <a:sym typeface="Arial"/>
              </a:rPr>
              <a:t>7</a:t>
            </a:fld>
            <a:endParaRPr sz="1200">
              <a:solidFill>
                <a:schemeClr val="dk1"/>
              </a:solidFill>
              <a:latin typeface="Arial"/>
              <a:ea typeface="Arial"/>
              <a:cs typeface="Arial"/>
              <a:sym typeface="Arial"/>
            </a:endParaRPr>
          </a:p>
        </p:txBody>
      </p:sp>
      <p:sp>
        <p:nvSpPr>
          <p:cNvPr id="140" name="Google Shape;140;p9: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1" name="Google Shape;141;p9: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a:latin typeface="Arial"/>
                <a:ea typeface="Arial"/>
                <a:cs typeface="Arial"/>
                <a:sym typeface="Arial"/>
              </a:rPr>
              <a:t>In the rest of this presentation, I’m going to talk about following contents: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6:notes"/>
          <p:cNvSpPr txBox="1">
            <a:spLocks noGrp="1"/>
          </p:cNvSpPr>
          <p:nvPr>
            <p:ph type="sldNum" idx="12"/>
          </p:nvPr>
        </p:nvSpPr>
        <p:spPr>
          <a:xfrm>
            <a:off x="3970938" y="8829967"/>
            <a:ext cx="3037840" cy="464820"/>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b="0" i="0" u="none" strike="noStrike" cap="none">
                <a:solidFill>
                  <a:schemeClr val="dk1"/>
                </a:solidFill>
                <a:latin typeface="Arial"/>
                <a:ea typeface="Arial"/>
                <a:cs typeface="Arial"/>
                <a:sym typeface="Arial"/>
              </a:rPr>
              <a:t>8</a:t>
            </a:fld>
            <a:endParaRPr sz="1200" b="0" i="0" u="none" strike="noStrike" cap="none">
              <a:solidFill>
                <a:schemeClr val="dk1"/>
              </a:solidFill>
              <a:latin typeface="Arial"/>
              <a:ea typeface="Arial"/>
              <a:cs typeface="Arial"/>
              <a:sym typeface="Arial"/>
            </a:endParaRPr>
          </a:p>
        </p:txBody>
      </p:sp>
      <p:sp>
        <p:nvSpPr>
          <p:cNvPr id="148" name="Google Shape;148;p6: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9" name="Google Shape;149;p6: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a:latin typeface="Arial"/>
                <a:ea typeface="Arial"/>
                <a:cs typeface="Arial"/>
                <a:sym typeface="Arial"/>
              </a:rPr>
              <a:t>Here, we make the claim of this project.</a:t>
            </a:r>
            <a:endParaRPr>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7: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56" name="Google Shape;156;p7:notes"/>
          <p:cNvSpPr txBox="1">
            <a:spLocks noGrp="1"/>
          </p:cNvSpPr>
          <p:nvPr>
            <p:ph type="body" idx="1"/>
          </p:nvPr>
        </p:nvSpPr>
        <p:spPr>
          <a:xfrm>
            <a:off x="701040" y="4415790"/>
            <a:ext cx="5608320" cy="4183380"/>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a:t>Here is our proposed solution. </a:t>
            </a:r>
            <a:endParaRPr/>
          </a:p>
        </p:txBody>
      </p:sp>
      <p:sp>
        <p:nvSpPr>
          <p:cNvPr id="157" name="Google Shape;157;p7:notes"/>
          <p:cNvSpPr txBox="1">
            <a:spLocks noGrp="1"/>
          </p:cNvSpPr>
          <p:nvPr>
            <p:ph type="sldNum" idx="12"/>
          </p:nvPr>
        </p:nvSpPr>
        <p:spPr>
          <a:xfrm>
            <a:off x="3970938" y="8829967"/>
            <a:ext cx="3037840" cy="464820"/>
          </a:xfrm>
          <a:prstGeom prst="rect">
            <a:avLst/>
          </a:prstGeom>
          <a:noFill/>
          <a:ln>
            <a:noFill/>
          </a:ln>
        </p:spPr>
        <p:txBody>
          <a:bodyPr spcFirstLastPara="1" wrap="square" lIns="93175" tIns="46575" rIns="93175" bIns="46575" anchor="b" anchorCtr="0">
            <a:noAutofit/>
          </a:bodyPr>
          <a:lstStyle/>
          <a:p>
            <a:pPr marL="0" lvl="0" indent="0" algn="r" rtl="0">
              <a:lnSpc>
                <a:spcPct val="100000"/>
              </a:lnSpc>
              <a:spcBef>
                <a:spcPts val="0"/>
              </a:spcBef>
              <a:spcAft>
                <a:spcPts val="0"/>
              </a:spcAft>
              <a:buSzPts val="1400"/>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5"/>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7" name="Google Shape;17;p15"/>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640"/>
              </a:spcBef>
              <a:spcAft>
                <a:spcPts val="0"/>
              </a:spcAft>
              <a:buClr>
                <a:schemeClr val="dk1"/>
              </a:buClr>
              <a:buSzPts val="3200"/>
              <a:buFont typeface="Arial"/>
              <a:buNone/>
              <a:defRPr/>
            </a:lvl1pPr>
            <a:lvl2pPr lvl="1" algn="ctr">
              <a:lnSpc>
                <a:spcPct val="100000"/>
              </a:lnSpc>
              <a:spcBef>
                <a:spcPts val="560"/>
              </a:spcBef>
              <a:spcAft>
                <a:spcPts val="0"/>
              </a:spcAft>
              <a:buClr>
                <a:schemeClr val="dk1"/>
              </a:buClr>
              <a:buSzPts val="2800"/>
              <a:buFont typeface="Arial"/>
              <a:buNone/>
              <a:defRPr/>
            </a:lvl2pPr>
            <a:lvl3pPr lvl="2" algn="ctr">
              <a:lnSpc>
                <a:spcPct val="100000"/>
              </a:lnSpc>
              <a:spcBef>
                <a:spcPts val="480"/>
              </a:spcBef>
              <a:spcAft>
                <a:spcPts val="0"/>
              </a:spcAft>
              <a:buClr>
                <a:schemeClr val="dk1"/>
              </a:buClr>
              <a:buSzPts val="2400"/>
              <a:buFont typeface="Arial"/>
              <a:buNone/>
              <a:defRPr/>
            </a:lvl3pPr>
            <a:lvl4pPr lvl="3" algn="ctr">
              <a:lnSpc>
                <a:spcPct val="100000"/>
              </a:lnSpc>
              <a:spcBef>
                <a:spcPts val="400"/>
              </a:spcBef>
              <a:spcAft>
                <a:spcPts val="0"/>
              </a:spcAft>
              <a:buClr>
                <a:schemeClr val="dk1"/>
              </a:buClr>
              <a:buSzPts val="2000"/>
              <a:buFont typeface="Arial"/>
              <a:buNone/>
              <a:defRPr/>
            </a:lvl4pPr>
            <a:lvl5pPr lvl="4" algn="ctr">
              <a:lnSpc>
                <a:spcPct val="100000"/>
              </a:lnSpc>
              <a:spcBef>
                <a:spcPts val="400"/>
              </a:spcBef>
              <a:spcAft>
                <a:spcPts val="0"/>
              </a:spcAft>
              <a:buClr>
                <a:schemeClr val="dk1"/>
              </a:buClr>
              <a:buSzPts val="2000"/>
              <a:buFont typeface="Arial"/>
              <a:buNone/>
              <a:defRPr/>
            </a:lvl5pPr>
            <a:lvl6pPr lvl="5" algn="ctr">
              <a:lnSpc>
                <a:spcPct val="100000"/>
              </a:lnSpc>
              <a:spcBef>
                <a:spcPts val="400"/>
              </a:spcBef>
              <a:spcAft>
                <a:spcPts val="0"/>
              </a:spcAft>
              <a:buClr>
                <a:schemeClr val="dk1"/>
              </a:buClr>
              <a:buSzPts val="2000"/>
              <a:buFont typeface="Arial"/>
              <a:buNone/>
              <a:defRPr/>
            </a:lvl6pPr>
            <a:lvl7pPr lvl="6" algn="ctr">
              <a:lnSpc>
                <a:spcPct val="100000"/>
              </a:lnSpc>
              <a:spcBef>
                <a:spcPts val="400"/>
              </a:spcBef>
              <a:spcAft>
                <a:spcPts val="0"/>
              </a:spcAft>
              <a:buClr>
                <a:schemeClr val="dk1"/>
              </a:buClr>
              <a:buSzPts val="2000"/>
              <a:buFont typeface="Arial"/>
              <a:buNone/>
              <a:defRPr/>
            </a:lvl7pPr>
            <a:lvl8pPr lvl="7" algn="ctr">
              <a:lnSpc>
                <a:spcPct val="100000"/>
              </a:lnSpc>
              <a:spcBef>
                <a:spcPts val="400"/>
              </a:spcBef>
              <a:spcAft>
                <a:spcPts val="0"/>
              </a:spcAft>
              <a:buClr>
                <a:schemeClr val="dk1"/>
              </a:buClr>
              <a:buSzPts val="2000"/>
              <a:buFont typeface="Arial"/>
              <a:buNone/>
              <a:defRPr/>
            </a:lvl8pPr>
            <a:lvl9pPr lvl="8" algn="ctr">
              <a:lnSpc>
                <a:spcPct val="100000"/>
              </a:lnSpc>
              <a:spcBef>
                <a:spcPts val="400"/>
              </a:spcBef>
              <a:spcAft>
                <a:spcPts val="0"/>
              </a:spcAft>
              <a:buClr>
                <a:schemeClr val="dk1"/>
              </a:buClr>
              <a:buSzPts val="2000"/>
              <a:buFont typeface="Arial"/>
              <a:buNone/>
              <a:defRPr/>
            </a:lvl9pPr>
          </a:lstStyle>
          <a:p>
            <a:endParaRPr/>
          </a:p>
        </p:txBody>
      </p:sp>
      <p:sp>
        <p:nvSpPr>
          <p:cNvPr id="18" name="Google Shape;18;p15"/>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5"/>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5"/>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0"/>
        <p:cNvGrpSpPr/>
        <p:nvPr/>
      </p:nvGrpSpPr>
      <p:grpSpPr>
        <a:xfrm>
          <a:off x="0" y="0"/>
          <a:ext cx="0" cy="0"/>
          <a:chOff x="0" y="0"/>
          <a:chExt cx="0" cy="0"/>
        </a:xfrm>
      </p:grpSpPr>
      <p:sp>
        <p:nvSpPr>
          <p:cNvPr id="71" name="Google Shape;71;p24"/>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sz="2000" b="1"/>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2" name="Google Shape;72;p24"/>
          <p:cNvSpPr>
            <a:spLocks noGrp="1"/>
          </p:cNvSpPr>
          <p:nvPr>
            <p:ph type="pic" idx="2"/>
          </p:nvPr>
        </p:nvSpPr>
        <p:spPr>
          <a:xfrm>
            <a:off x="1792288" y="612775"/>
            <a:ext cx="5486400" cy="41148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64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R="0" lvl="1" algn="l" rtl="0">
              <a:lnSpc>
                <a:spcPct val="100000"/>
              </a:lnSpc>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73" name="Google Shape;73;p24"/>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280"/>
              </a:spcBef>
              <a:spcAft>
                <a:spcPts val="0"/>
              </a:spcAft>
              <a:buClr>
                <a:schemeClr val="dk1"/>
              </a:buClr>
              <a:buSzPts val="1400"/>
              <a:buFont typeface="Arial"/>
              <a:buNone/>
              <a:defRPr sz="1400"/>
            </a:lvl1pPr>
            <a:lvl2pPr marL="914400" lvl="1" indent="-228600" algn="l">
              <a:lnSpc>
                <a:spcPct val="100000"/>
              </a:lnSpc>
              <a:spcBef>
                <a:spcPts val="240"/>
              </a:spcBef>
              <a:spcAft>
                <a:spcPts val="0"/>
              </a:spcAft>
              <a:buClr>
                <a:schemeClr val="dk1"/>
              </a:buClr>
              <a:buSzPts val="1200"/>
              <a:buFont typeface="Arial"/>
              <a:buNone/>
              <a:defRPr sz="1200"/>
            </a:lvl2pPr>
            <a:lvl3pPr marL="1371600" lvl="2" indent="-228600" algn="l">
              <a:lnSpc>
                <a:spcPct val="100000"/>
              </a:lnSpc>
              <a:spcBef>
                <a:spcPts val="200"/>
              </a:spcBef>
              <a:spcAft>
                <a:spcPts val="0"/>
              </a:spcAft>
              <a:buClr>
                <a:schemeClr val="dk1"/>
              </a:buClr>
              <a:buSzPts val="1000"/>
              <a:buFont typeface="Arial"/>
              <a:buNone/>
              <a:defRPr sz="1000"/>
            </a:lvl3pPr>
            <a:lvl4pPr marL="1828800" lvl="3" indent="-228600" algn="l">
              <a:lnSpc>
                <a:spcPct val="100000"/>
              </a:lnSpc>
              <a:spcBef>
                <a:spcPts val="180"/>
              </a:spcBef>
              <a:spcAft>
                <a:spcPts val="0"/>
              </a:spcAft>
              <a:buClr>
                <a:schemeClr val="dk1"/>
              </a:buClr>
              <a:buSzPts val="900"/>
              <a:buFont typeface="Arial"/>
              <a:buNone/>
              <a:defRPr sz="900"/>
            </a:lvl4pPr>
            <a:lvl5pPr marL="2286000" lvl="4" indent="-228600" algn="l">
              <a:lnSpc>
                <a:spcPct val="100000"/>
              </a:lnSpc>
              <a:spcBef>
                <a:spcPts val="180"/>
              </a:spcBef>
              <a:spcAft>
                <a:spcPts val="0"/>
              </a:spcAft>
              <a:buClr>
                <a:schemeClr val="dk1"/>
              </a:buClr>
              <a:buSzPts val="900"/>
              <a:buFont typeface="Arial"/>
              <a:buNone/>
              <a:defRPr sz="900"/>
            </a:lvl5pPr>
            <a:lvl6pPr marL="2743200" lvl="5" indent="-228600" algn="l">
              <a:lnSpc>
                <a:spcPct val="100000"/>
              </a:lnSpc>
              <a:spcBef>
                <a:spcPts val="180"/>
              </a:spcBef>
              <a:spcAft>
                <a:spcPts val="0"/>
              </a:spcAft>
              <a:buClr>
                <a:schemeClr val="dk1"/>
              </a:buClr>
              <a:buSzPts val="900"/>
              <a:buFont typeface="Arial"/>
              <a:buNone/>
              <a:defRPr sz="900"/>
            </a:lvl6pPr>
            <a:lvl7pPr marL="3200400" lvl="6" indent="-228600" algn="l">
              <a:lnSpc>
                <a:spcPct val="100000"/>
              </a:lnSpc>
              <a:spcBef>
                <a:spcPts val="180"/>
              </a:spcBef>
              <a:spcAft>
                <a:spcPts val="0"/>
              </a:spcAft>
              <a:buClr>
                <a:schemeClr val="dk1"/>
              </a:buClr>
              <a:buSzPts val="900"/>
              <a:buFont typeface="Arial"/>
              <a:buNone/>
              <a:defRPr sz="900"/>
            </a:lvl7pPr>
            <a:lvl8pPr marL="3657600" lvl="7" indent="-228600" algn="l">
              <a:lnSpc>
                <a:spcPct val="100000"/>
              </a:lnSpc>
              <a:spcBef>
                <a:spcPts val="180"/>
              </a:spcBef>
              <a:spcAft>
                <a:spcPts val="0"/>
              </a:spcAft>
              <a:buClr>
                <a:schemeClr val="dk1"/>
              </a:buClr>
              <a:buSzPts val="900"/>
              <a:buFont typeface="Arial"/>
              <a:buNone/>
              <a:defRPr sz="900"/>
            </a:lvl8pPr>
            <a:lvl9pPr marL="4114800" lvl="8" indent="-228600" algn="l">
              <a:lnSpc>
                <a:spcPct val="100000"/>
              </a:lnSpc>
              <a:spcBef>
                <a:spcPts val="180"/>
              </a:spcBef>
              <a:spcAft>
                <a:spcPts val="0"/>
              </a:spcAft>
              <a:buClr>
                <a:schemeClr val="dk1"/>
              </a:buClr>
              <a:buSzPts val="900"/>
              <a:buFont typeface="Arial"/>
              <a:buNone/>
              <a:defRPr sz="900"/>
            </a:lvl9pPr>
          </a:lstStyle>
          <a:p>
            <a:endParaRPr/>
          </a:p>
        </p:txBody>
      </p:sp>
      <p:sp>
        <p:nvSpPr>
          <p:cNvPr id="74" name="Google Shape;74;p24"/>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24"/>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4"/>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7"/>
        <p:cNvGrpSpPr/>
        <p:nvPr/>
      </p:nvGrpSpPr>
      <p:grpSpPr>
        <a:xfrm>
          <a:off x="0" y="0"/>
          <a:ext cx="0" cy="0"/>
          <a:chOff x="0" y="0"/>
          <a:chExt cx="0" cy="0"/>
        </a:xfrm>
      </p:grpSpPr>
      <p:sp>
        <p:nvSpPr>
          <p:cNvPr id="78" name="Google Shape;78;p2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9" name="Google Shape;79;p25"/>
          <p:cNvSpPr txBox="1">
            <a:spLocks noGrp="1"/>
          </p:cNvSpPr>
          <p:nvPr>
            <p:ph type="body" idx="1"/>
          </p:nvPr>
        </p:nvSpPr>
        <p:spPr>
          <a:xfrm rot="5400000">
            <a:off x="2309018" y="-251619"/>
            <a:ext cx="4525963" cy="82296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80" name="Google Shape;80;p25"/>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5"/>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25"/>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3"/>
        <p:cNvGrpSpPr/>
        <p:nvPr/>
      </p:nvGrpSpPr>
      <p:grpSpPr>
        <a:xfrm>
          <a:off x="0" y="0"/>
          <a:ext cx="0" cy="0"/>
          <a:chOff x="0" y="0"/>
          <a:chExt cx="0" cy="0"/>
        </a:xfrm>
      </p:grpSpPr>
      <p:sp>
        <p:nvSpPr>
          <p:cNvPr id="84" name="Google Shape;84;p26"/>
          <p:cNvSpPr txBox="1">
            <a:spLocks noGrp="1"/>
          </p:cNvSpPr>
          <p:nvPr>
            <p:ph type="title"/>
          </p:nvPr>
        </p:nvSpPr>
        <p:spPr>
          <a:xfrm rot="5400000">
            <a:off x="4732337" y="2171700"/>
            <a:ext cx="5851525" cy="20574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5" name="Google Shape;85;p26"/>
          <p:cNvSpPr txBox="1">
            <a:spLocks noGrp="1"/>
          </p:cNvSpPr>
          <p:nvPr>
            <p:ph type="body" idx="1"/>
          </p:nvPr>
        </p:nvSpPr>
        <p:spPr>
          <a:xfrm rot="5400000">
            <a:off x="541338" y="190501"/>
            <a:ext cx="5851525" cy="60198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86" name="Google Shape;86;p26"/>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 name="Google Shape;87;p26"/>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6"/>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ontent" type="objOnly">
  <p:cSld name="OBJECT_ONLY">
    <p:spTree>
      <p:nvGrpSpPr>
        <p:cNvPr id="1" name="Shape 21"/>
        <p:cNvGrpSpPr/>
        <p:nvPr/>
      </p:nvGrpSpPr>
      <p:grpSpPr>
        <a:xfrm>
          <a:off x="0" y="0"/>
          <a:ext cx="0" cy="0"/>
          <a:chOff x="0" y="0"/>
          <a:chExt cx="0" cy="0"/>
        </a:xfrm>
      </p:grpSpPr>
      <p:sp>
        <p:nvSpPr>
          <p:cNvPr id="22" name="Google Shape;22;p16"/>
          <p:cNvSpPr txBox="1">
            <a:spLocks noGrp="1"/>
          </p:cNvSpPr>
          <p:nvPr>
            <p:ph type="body" idx="1"/>
          </p:nvPr>
        </p:nvSpPr>
        <p:spPr>
          <a:xfrm>
            <a:off x="457200" y="274638"/>
            <a:ext cx="8229600" cy="5851525"/>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3" name="Google Shape;23;p16"/>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6"/>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6"/>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6"/>
        <p:cNvGrpSpPr/>
        <p:nvPr/>
      </p:nvGrpSpPr>
      <p:grpSpPr>
        <a:xfrm>
          <a:off x="0" y="0"/>
          <a:ext cx="0" cy="0"/>
          <a:chOff x="0" y="0"/>
          <a:chExt cx="0" cy="0"/>
        </a:xfrm>
      </p:grpSpPr>
      <p:sp>
        <p:nvSpPr>
          <p:cNvPr id="27" name="Google Shape;27;p1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8" name="Google Shape;28;p17"/>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9" name="Google Shape;29;p17"/>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7"/>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7"/>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
        <p:cNvGrpSpPr/>
        <p:nvPr/>
      </p:nvGrpSpPr>
      <p:grpSpPr>
        <a:xfrm>
          <a:off x="0" y="0"/>
          <a:ext cx="0" cy="0"/>
          <a:chOff x="0" y="0"/>
          <a:chExt cx="0" cy="0"/>
        </a:xfrm>
      </p:grpSpPr>
      <p:sp>
        <p:nvSpPr>
          <p:cNvPr id="33" name="Google Shape;33;p18"/>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4000" b="1" cap="none"/>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4" name="Google Shape;34;p18"/>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00"/>
              </a:spcBef>
              <a:spcAft>
                <a:spcPts val="0"/>
              </a:spcAft>
              <a:buClr>
                <a:schemeClr val="dk1"/>
              </a:buClr>
              <a:buSzPts val="2000"/>
              <a:buFont typeface="Arial"/>
              <a:buNone/>
              <a:defRPr sz="2000"/>
            </a:lvl1pPr>
            <a:lvl2pPr marL="914400" lvl="1" indent="-228600" algn="l">
              <a:lnSpc>
                <a:spcPct val="100000"/>
              </a:lnSpc>
              <a:spcBef>
                <a:spcPts val="360"/>
              </a:spcBef>
              <a:spcAft>
                <a:spcPts val="0"/>
              </a:spcAft>
              <a:buClr>
                <a:schemeClr val="dk1"/>
              </a:buClr>
              <a:buSzPts val="1800"/>
              <a:buFont typeface="Arial"/>
              <a:buNone/>
              <a:defRPr sz="1800"/>
            </a:lvl2pPr>
            <a:lvl3pPr marL="1371600" lvl="2" indent="-228600" algn="l">
              <a:lnSpc>
                <a:spcPct val="100000"/>
              </a:lnSpc>
              <a:spcBef>
                <a:spcPts val="320"/>
              </a:spcBef>
              <a:spcAft>
                <a:spcPts val="0"/>
              </a:spcAft>
              <a:buClr>
                <a:schemeClr val="dk1"/>
              </a:buClr>
              <a:buSzPts val="1600"/>
              <a:buFont typeface="Arial"/>
              <a:buNone/>
              <a:defRPr sz="1600"/>
            </a:lvl3pPr>
            <a:lvl4pPr marL="1828800" lvl="3" indent="-228600" algn="l">
              <a:lnSpc>
                <a:spcPct val="100000"/>
              </a:lnSpc>
              <a:spcBef>
                <a:spcPts val="280"/>
              </a:spcBef>
              <a:spcAft>
                <a:spcPts val="0"/>
              </a:spcAft>
              <a:buClr>
                <a:schemeClr val="dk1"/>
              </a:buClr>
              <a:buSzPts val="1400"/>
              <a:buFont typeface="Arial"/>
              <a:buNone/>
              <a:defRPr sz="1400"/>
            </a:lvl4pPr>
            <a:lvl5pPr marL="2286000" lvl="4" indent="-228600" algn="l">
              <a:lnSpc>
                <a:spcPct val="100000"/>
              </a:lnSpc>
              <a:spcBef>
                <a:spcPts val="280"/>
              </a:spcBef>
              <a:spcAft>
                <a:spcPts val="0"/>
              </a:spcAft>
              <a:buClr>
                <a:schemeClr val="dk1"/>
              </a:buClr>
              <a:buSzPts val="1400"/>
              <a:buFont typeface="Arial"/>
              <a:buNone/>
              <a:defRPr sz="1400"/>
            </a:lvl5pPr>
            <a:lvl6pPr marL="2743200" lvl="5" indent="-228600" algn="l">
              <a:lnSpc>
                <a:spcPct val="100000"/>
              </a:lnSpc>
              <a:spcBef>
                <a:spcPts val="280"/>
              </a:spcBef>
              <a:spcAft>
                <a:spcPts val="0"/>
              </a:spcAft>
              <a:buClr>
                <a:schemeClr val="dk1"/>
              </a:buClr>
              <a:buSzPts val="1400"/>
              <a:buFont typeface="Arial"/>
              <a:buNone/>
              <a:defRPr sz="1400"/>
            </a:lvl6pPr>
            <a:lvl7pPr marL="3200400" lvl="6" indent="-228600" algn="l">
              <a:lnSpc>
                <a:spcPct val="100000"/>
              </a:lnSpc>
              <a:spcBef>
                <a:spcPts val="280"/>
              </a:spcBef>
              <a:spcAft>
                <a:spcPts val="0"/>
              </a:spcAft>
              <a:buClr>
                <a:schemeClr val="dk1"/>
              </a:buClr>
              <a:buSzPts val="1400"/>
              <a:buFont typeface="Arial"/>
              <a:buNone/>
              <a:defRPr sz="1400"/>
            </a:lvl7pPr>
            <a:lvl8pPr marL="3657600" lvl="7" indent="-228600" algn="l">
              <a:lnSpc>
                <a:spcPct val="100000"/>
              </a:lnSpc>
              <a:spcBef>
                <a:spcPts val="280"/>
              </a:spcBef>
              <a:spcAft>
                <a:spcPts val="0"/>
              </a:spcAft>
              <a:buClr>
                <a:schemeClr val="dk1"/>
              </a:buClr>
              <a:buSzPts val="1400"/>
              <a:buFont typeface="Arial"/>
              <a:buNone/>
              <a:defRPr sz="1400"/>
            </a:lvl8pPr>
            <a:lvl9pPr marL="4114800" lvl="8" indent="-228600" algn="l">
              <a:lnSpc>
                <a:spcPct val="100000"/>
              </a:lnSpc>
              <a:spcBef>
                <a:spcPts val="280"/>
              </a:spcBef>
              <a:spcAft>
                <a:spcPts val="0"/>
              </a:spcAft>
              <a:buClr>
                <a:schemeClr val="dk1"/>
              </a:buClr>
              <a:buSzPts val="1400"/>
              <a:buFont typeface="Arial"/>
              <a:buNone/>
              <a:defRPr sz="1400"/>
            </a:lvl9pPr>
          </a:lstStyle>
          <a:p>
            <a:endParaRPr/>
          </a:p>
        </p:txBody>
      </p:sp>
      <p:sp>
        <p:nvSpPr>
          <p:cNvPr id="35" name="Google Shape;35;p18"/>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18"/>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8"/>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8"/>
        <p:cNvGrpSpPr/>
        <p:nvPr/>
      </p:nvGrpSpPr>
      <p:grpSpPr>
        <a:xfrm>
          <a:off x="0" y="0"/>
          <a:ext cx="0" cy="0"/>
          <a:chOff x="0" y="0"/>
          <a:chExt cx="0" cy="0"/>
        </a:xfrm>
      </p:grpSpPr>
      <p:sp>
        <p:nvSpPr>
          <p:cNvPr id="39" name="Google Shape;39;p1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0" name="Google Shape;40;p19"/>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Autofit/>
          </a:bodyPr>
          <a:lstStyle>
            <a:lvl1pPr marL="457200" lvl="0" indent="-406400" algn="l">
              <a:lnSpc>
                <a:spcPct val="100000"/>
              </a:lnSpc>
              <a:spcBef>
                <a:spcPts val="560"/>
              </a:spcBef>
              <a:spcAft>
                <a:spcPts val="0"/>
              </a:spcAft>
              <a:buClr>
                <a:schemeClr val="dk1"/>
              </a:buClr>
              <a:buSzPts val="2800"/>
              <a:buFont typeface="Arial"/>
              <a:buChar char="•"/>
              <a:defRPr sz="2800"/>
            </a:lvl1pPr>
            <a:lvl2pPr marL="914400" lvl="1" indent="-381000" algn="l">
              <a:lnSpc>
                <a:spcPct val="100000"/>
              </a:lnSpc>
              <a:spcBef>
                <a:spcPts val="480"/>
              </a:spcBef>
              <a:spcAft>
                <a:spcPts val="0"/>
              </a:spcAft>
              <a:buClr>
                <a:schemeClr val="dk1"/>
              </a:buClr>
              <a:buSzPts val="2400"/>
              <a:buFont typeface="Arial"/>
              <a:buChar char="–"/>
              <a:defRPr sz="2400"/>
            </a:lvl2pPr>
            <a:lvl3pPr marL="1371600" lvl="2" indent="-355600" algn="l">
              <a:lnSpc>
                <a:spcPct val="100000"/>
              </a:lnSpc>
              <a:spcBef>
                <a:spcPts val="400"/>
              </a:spcBef>
              <a:spcAft>
                <a:spcPts val="0"/>
              </a:spcAft>
              <a:buClr>
                <a:schemeClr val="dk1"/>
              </a:buClr>
              <a:buSzPts val="2000"/>
              <a:buFont typeface="Arial"/>
              <a:buChar char="•"/>
              <a:defRPr sz="2000"/>
            </a:lvl3pPr>
            <a:lvl4pPr marL="1828800" lvl="3" indent="-342900" algn="l">
              <a:lnSpc>
                <a:spcPct val="100000"/>
              </a:lnSpc>
              <a:spcBef>
                <a:spcPts val="360"/>
              </a:spcBef>
              <a:spcAft>
                <a:spcPts val="0"/>
              </a:spcAft>
              <a:buClr>
                <a:schemeClr val="dk1"/>
              </a:buClr>
              <a:buSzPts val="1800"/>
              <a:buFont typeface="Arial"/>
              <a:buChar char="–"/>
              <a:defRPr sz="1800"/>
            </a:lvl4pPr>
            <a:lvl5pPr marL="2286000" lvl="4" indent="-342900" algn="l">
              <a:lnSpc>
                <a:spcPct val="100000"/>
              </a:lnSpc>
              <a:spcBef>
                <a:spcPts val="360"/>
              </a:spcBef>
              <a:spcAft>
                <a:spcPts val="0"/>
              </a:spcAft>
              <a:buClr>
                <a:schemeClr val="dk1"/>
              </a:buClr>
              <a:buSzPts val="1800"/>
              <a:buFont typeface="Arial"/>
              <a:buChar char="»"/>
              <a:defRPr sz="1800"/>
            </a:lvl5pPr>
            <a:lvl6pPr marL="2743200" lvl="5" indent="-342900" algn="l">
              <a:lnSpc>
                <a:spcPct val="100000"/>
              </a:lnSpc>
              <a:spcBef>
                <a:spcPts val="360"/>
              </a:spcBef>
              <a:spcAft>
                <a:spcPts val="0"/>
              </a:spcAft>
              <a:buClr>
                <a:schemeClr val="dk1"/>
              </a:buClr>
              <a:buSzPts val="1800"/>
              <a:buFont typeface="Arial"/>
              <a:buChar char="»"/>
              <a:defRPr sz="1800"/>
            </a:lvl6pPr>
            <a:lvl7pPr marL="3200400" lvl="6" indent="-342900" algn="l">
              <a:lnSpc>
                <a:spcPct val="100000"/>
              </a:lnSpc>
              <a:spcBef>
                <a:spcPts val="360"/>
              </a:spcBef>
              <a:spcAft>
                <a:spcPts val="0"/>
              </a:spcAft>
              <a:buClr>
                <a:schemeClr val="dk1"/>
              </a:buClr>
              <a:buSzPts val="1800"/>
              <a:buFont typeface="Arial"/>
              <a:buChar char="»"/>
              <a:defRPr sz="1800"/>
            </a:lvl7pPr>
            <a:lvl8pPr marL="3657600" lvl="7" indent="-342900" algn="l">
              <a:lnSpc>
                <a:spcPct val="100000"/>
              </a:lnSpc>
              <a:spcBef>
                <a:spcPts val="360"/>
              </a:spcBef>
              <a:spcAft>
                <a:spcPts val="0"/>
              </a:spcAft>
              <a:buClr>
                <a:schemeClr val="dk1"/>
              </a:buClr>
              <a:buSzPts val="1800"/>
              <a:buFont typeface="Arial"/>
              <a:buChar char="»"/>
              <a:defRPr sz="1800"/>
            </a:lvl8pPr>
            <a:lvl9pPr marL="4114800" lvl="8" indent="-342900" algn="l">
              <a:lnSpc>
                <a:spcPct val="100000"/>
              </a:lnSpc>
              <a:spcBef>
                <a:spcPts val="360"/>
              </a:spcBef>
              <a:spcAft>
                <a:spcPts val="0"/>
              </a:spcAft>
              <a:buClr>
                <a:schemeClr val="dk1"/>
              </a:buClr>
              <a:buSzPts val="1800"/>
              <a:buFont typeface="Arial"/>
              <a:buChar char="»"/>
              <a:defRPr sz="1800"/>
            </a:lvl9pPr>
          </a:lstStyle>
          <a:p>
            <a:endParaRPr/>
          </a:p>
        </p:txBody>
      </p:sp>
      <p:sp>
        <p:nvSpPr>
          <p:cNvPr id="41" name="Google Shape;41;p19"/>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Autofit/>
          </a:bodyPr>
          <a:lstStyle>
            <a:lvl1pPr marL="457200" lvl="0" indent="-406400" algn="l">
              <a:lnSpc>
                <a:spcPct val="100000"/>
              </a:lnSpc>
              <a:spcBef>
                <a:spcPts val="560"/>
              </a:spcBef>
              <a:spcAft>
                <a:spcPts val="0"/>
              </a:spcAft>
              <a:buClr>
                <a:schemeClr val="dk1"/>
              </a:buClr>
              <a:buSzPts val="2800"/>
              <a:buFont typeface="Arial"/>
              <a:buChar char="•"/>
              <a:defRPr sz="2800"/>
            </a:lvl1pPr>
            <a:lvl2pPr marL="914400" lvl="1" indent="-381000" algn="l">
              <a:lnSpc>
                <a:spcPct val="100000"/>
              </a:lnSpc>
              <a:spcBef>
                <a:spcPts val="480"/>
              </a:spcBef>
              <a:spcAft>
                <a:spcPts val="0"/>
              </a:spcAft>
              <a:buClr>
                <a:schemeClr val="dk1"/>
              </a:buClr>
              <a:buSzPts val="2400"/>
              <a:buFont typeface="Arial"/>
              <a:buChar char="–"/>
              <a:defRPr sz="2400"/>
            </a:lvl2pPr>
            <a:lvl3pPr marL="1371600" lvl="2" indent="-355600" algn="l">
              <a:lnSpc>
                <a:spcPct val="100000"/>
              </a:lnSpc>
              <a:spcBef>
                <a:spcPts val="400"/>
              </a:spcBef>
              <a:spcAft>
                <a:spcPts val="0"/>
              </a:spcAft>
              <a:buClr>
                <a:schemeClr val="dk1"/>
              </a:buClr>
              <a:buSzPts val="2000"/>
              <a:buFont typeface="Arial"/>
              <a:buChar char="•"/>
              <a:defRPr sz="2000"/>
            </a:lvl3pPr>
            <a:lvl4pPr marL="1828800" lvl="3" indent="-342900" algn="l">
              <a:lnSpc>
                <a:spcPct val="100000"/>
              </a:lnSpc>
              <a:spcBef>
                <a:spcPts val="360"/>
              </a:spcBef>
              <a:spcAft>
                <a:spcPts val="0"/>
              </a:spcAft>
              <a:buClr>
                <a:schemeClr val="dk1"/>
              </a:buClr>
              <a:buSzPts val="1800"/>
              <a:buFont typeface="Arial"/>
              <a:buChar char="–"/>
              <a:defRPr sz="1800"/>
            </a:lvl4pPr>
            <a:lvl5pPr marL="2286000" lvl="4" indent="-342900" algn="l">
              <a:lnSpc>
                <a:spcPct val="100000"/>
              </a:lnSpc>
              <a:spcBef>
                <a:spcPts val="360"/>
              </a:spcBef>
              <a:spcAft>
                <a:spcPts val="0"/>
              </a:spcAft>
              <a:buClr>
                <a:schemeClr val="dk1"/>
              </a:buClr>
              <a:buSzPts val="1800"/>
              <a:buFont typeface="Arial"/>
              <a:buChar char="»"/>
              <a:defRPr sz="1800"/>
            </a:lvl5pPr>
            <a:lvl6pPr marL="2743200" lvl="5" indent="-342900" algn="l">
              <a:lnSpc>
                <a:spcPct val="100000"/>
              </a:lnSpc>
              <a:spcBef>
                <a:spcPts val="360"/>
              </a:spcBef>
              <a:spcAft>
                <a:spcPts val="0"/>
              </a:spcAft>
              <a:buClr>
                <a:schemeClr val="dk1"/>
              </a:buClr>
              <a:buSzPts val="1800"/>
              <a:buFont typeface="Arial"/>
              <a:buChar char="»"/>
              <a:defRPr sz="1800"/>
            </a:lvl6pPr>
            <a:lvl7pPr marL="3200400" lvl="6" indent="-342900" algn="l">
              <a:lnSpc>
                <a:spcPct val="100000"/>
              </a:lnSpc>
              <a:spcBef>
                <a:spcPts val="360"/>
              </a:spcBef>
              <a:spcAft>
                <a:spcPts val="0"/>
              </a:spcAft>
              <a:buClr>
                <a:schemeClr val="dk1"/>
              </a:buClr>
              <a:buSzPts val="1800"/>
              <a:buFont typeface="Arial"/>
              <a:buChar char="»"/>
              <a:defRPr sz="1800"/>
            </a:lvl7pPr>
            <a:lvl8pPr marL="3657600" lvl="7" indent="-342900" algn="l">
              <a:lnSpc>
                <a:spcPct val="100000"/>
              </a:lnSpc>
              <a:spcBef>
                <a:spcPts val="360"/>
              </a:spcBef>
              <a:spcAft>
                <a:spcPts val="0"/>
              </a:spcAft>
              <a:buClr>
                <a:schemeClr val="dk1"/>
              </a:buClr>
              <a:buSzPts val="1800"/>
              <a:buFont typeface="Arial"/>
              <a:buChar char="»"/>
              <a:defRPr sz="1800"/>
            </a:lvl8pPr>
            <a:lvl9pPr marL="4114800" lvl="8" indent="-342900" algn="l">
              <a:lnSpc>
                <a:spcPct val="100000"/>
              </a:lnSpc>
              <a:spcBef>
                <a:spcPts val="360"/>
              </a:spcBef>
              <a:spcAft>
                <a:spcPts val="0"/>
              </a:spcAft>
              <a:buClr>
                <a:schemeClr val="dk1"/>
              </a:buClr>
              <a:buSzPts val="1800"/>
              <a:buFont typeface="Arial"/>
              <a:buChar char="»"/>
              <a:defRPr sz="1800"/>
            </a:lvl9pPr>
          </a:lstStyle>
          <a:p>
            <a:endParaRPr/>
          </a:p>
        </p:txBody>
      </p:sp>
      <p:sp>
        <p:nvSpPr>
          <p:cNvPr id="42" name="Google Shape;42;p19"/>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19"/>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19"/>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5"/>
        <p:cNvGrpSpPr/>
        <p:nvPr/>
      </p:nvGrpSpPr>
      <p:grpSpPr>
        <a:xfrm>
          <a:off x="0" y="0"/>
          <a:ext cx="0" cy="0"/>
          <a:chOff x="0" y="0"/>
          <a:chExt cx="0" cy="0"/>
        </a:xfrm>
      </p:grpSpPr>
      <p:sp>
        <p:nvSpPr>
          <p:cNvPr id="46" name="Google Shape;46;p2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7" name="Google Shape;47;p20"/>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80"/>
              </a:spcBef>
              <a:spcAft>
                <a:spcPts val="0"/>
              </a:spcAft>
              <a:buClr>
                <a:schemeClr val="dk1"/>
              </a:buClr>
              <a:buSzPts val="2400"/>
              <a:buFont typeface="Arial"/>
              <a:buNone/>
              <a:defRPr sz="2400" b="1"/>
            </a:lvl1pPr>
            <a:lvl2pPr marL="914400" lvl="1" indent="-228600" algn="l">
              <a:lnSpc>
                <a:spcPct val="100000"/>
              </a:lnSpc>
              <a:spcBef>
                <a:spcPts val="400"/>
              </a:spcBef>
              <a:spcAft>
                <a:spcPts val="0"/>
              </a:spcAft>
              <a:buClr>
                <a:schemeClr val="dk1"/>
              </a:buClr>
              <a:buSzPts val="2000"/>
              <a:buFont typeface="Arial"/>
              <a:buNone/>
              <a:defRPr sz="2000" b="1"/>
            </a:lvl2pPr>
            <a:lvl3pPr marL="1371600" lvl="2" indent="-228600" algn="l">
              <a:lnSpc>
                <a:spcPct val="100000"/>
              </a:lnSpc>
              <a:spcBef>
                <a:spcPts val="360"/>
              </a:spcBef>
              <a:spcAft>
                <a:spcPts val="0"/>
              </a:spcAft>
              <a:buClr>
                <a:schemeClr val="dk1"/>
              </a:buClr>
              <a:buSzPts val="1800"/>
              <a:buFont typeface="Arial"/>
              <a:buNone/>
              <a:defRPr sz="1800" b="1"/>
            </a:lvl3pPr>
            <a:lvl4pPr marL="1828800" lvl="3" indent="-228600" algn="l">
              <a:lnSpc>
                <a:spcPct val="100000"/>
              </a:lnSpc>
              <a:spcBef>
                <a:spcPts val="320"/>
              </a:spcBef>
              <a:spcAft>
                <a:spcPts val="0"/>
              </a:spcAft>
              <a:buClr>
                <a:schemeClr val="dk1"/>
              </a:buClr>
              <a:buSzPts val="1600"/>
              <a:buFont typeface="Arial"/>
              <a:buNone/>
              <a:defRPr sz="1600" b="1"/>
            </a:lvl4pPr>
            <a:lvl5pPr marL="2286000" lvl="4" indent="-228600" algn="l">
              <a:lnSpc>
                <a:spcPct val="100000"/>
              </a:lnSpc>
              <a:spcBef>
                <a:spcPts val="320"/>
              </a:spcBef>
              <a:spcAft>
                <a:spcPts val="0"/>
              </a:spcAft>
              <a:buClr>
                <a:schemeClr val="dk1"/>
              </a:buClr>
              <a:buSzPts val="1600"/>
              <a:buFont typeface="Arial"/>
              <a:buNone/>
              <a:defRPr sz="1600" b="1"/>
            </a:lvl5pPr>
            <a:lvl6pPr marL="2743200" lvl="5" indent="-228600" algn="l">
              <a:lnSpc>
                <a:spcPct val="100000"/>
              </a:lnSpc>
              <a:spcBef>
                <a:spcPts val="320"/>
              </a:spcBef>
              <a:spcAft>
                <a:spcPts val="0"/>
              </a:spcAft>
              <a:buClr>
                <a:schemeClr val="dk1"/>
              </a:buClr>
              <a:buSzPts val="1600"/>
              <a:buFont typeface="Arial"/>
              <a:buNone/>
              <a:defRPr sz="1600" b="1"/>
            </a:lvl6pPr>
            <a:lvl7pPr marL="3200400" lvl="6" indent="-228600" algn="l">
              <a:lnSpc>
                <a:spcPct val="100000"/>
              </a:lnSpc>
              <a:spcBef>
                <a:spcPts val="320"/>
              </a:spcBef>
              <a:spcAft>
                <a:spcPts val="0"/>
              </a:spcAft>
              <a:buClr>
                <a:schemeClr val="dk1"/>
              </a:buClr>
              <a:buSzPts val="1600"/>
              <a:buFont typeface="Arial"/>
              <a:buNone/>
              <a:defRPr sz="1600" b="1"/>
            </a:lvl7pPr>
            <a:lvl8pPr marL="3657600" lvl="7" indent="-228600" algn="l">
              <a:lnSpc>
                <a:spcPct val="100000"/>
              </a:lnSpc>
              <a:spcBef>
                <a:spcPts val="320"/>
              </a:spcBef>
              <a:spcAft>
                <a:spcPts val="0"/>
              </a:spcAft>
              <a:buClr>
                <a:schemeClr val="dk1"/>
              </a:buClr>
              <a:buSzPts val="1600"/>
              <a:buFont typeface="Arial"/>
              <a:buNone/>
              <a:defRPr sz="1600" b="1"/>
            </a:lvl8pPr>
            <a:lvl9pPr marL="4114800" lvl="8" indent="-228600" algn="l">
              <a:lnSpc>
                <a:spcPct val="100000"/>
              </a:lnSpc>
              <a:spcBef>
                <a:spcPts val="320"/>
              </a:spcBef>
              <a:spcAft>
                <a:spcPts val="0"/>
              </a:spcAft>
              <a:buClr>
                <a:schemeClr val="dk1"/>
              </a:buClr>
              <a:buSzPts val="1600"/>
              <a:buFont typeface="Arial"/>
              <a:buNone/>
              <a:defRPr sz="1600" b="1"/>
            </a:lvl9pPr>
          </a:lstStyle>
          <a:p>
            <a:endParaRPr/>
          </a:p>
        </p:txBody>
      </p:sp>
      <p:sp>
        <p:nvSpPr>
          <p:cNvPr id="48" name="Google Shape;48;p20"/>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Autofit/>
          </a:bodyPr>
          <a:lstStyle>
            <a:lvl1pPr marL="457200" lvl="0" indent="-381000" algn="l">
              <a:lnSpc>
                <a:spcPct val="100000"/>
              </a:lnSpc>
              <a:spcBef>
                <a:spcPts val="480"/>
              </a:spcBef>
              <a:spcAft>
                <a:spcPts val="0"/>
              </a:spcAft>
              <a:buClr>
                <a:schemeClr val="dk1"/>
              </a:buClr>
              <a:buSzPts val="2400"/>
              <a:buFont typeface="Arial"/>
              <a:buChar char="•"/>
              <a:defRPr sz="2400"/>
            </a:lvl1pPr>
            <a:lvl2pPr marL="914400" lvl="1" indent="-355600" algn="l">
              <a:lnSpc>
                <a:spcPct val="100000"/>
              </a:lnSpc>
              <a:spcBef>
                <a:spcPts val="400"/>
              </a:spcBef>
              <a:spcAft>
                <a:spcPts val="0"/>
              </a:spcAft>
              <a:buClr>
                <a:schemeClr val="dk1"/>
              </a:buClr>
              <a:buSzPts val="2000"/>
              <a:buFont typeface="Arial"/>
              <a:buChar char="–"/>
              <a:defRPr sz="2000"/>
            </a:lvl2pPr>
            <a:lvl3pPr marL="1371600" lvl="2" indent="-342900" algn="l">
              <a:lnSpc>
                <a:spcPct val="100000"/>
              </a:lnSpc>
              <a:spcBef>
                <a:spcPts val="360"/>
              </a:spcBef>
              <a:spcAft>
                <a:spcPts val="0"/>
              </a:spcAft>
              <a:buClr>
                <a:schemeClr val="dk1"/>
              </a:buClr>
              <a:buSzPts val="1800"/>
              <a:buFont typeface="Arial"/>
              <a:buChar char="•"/>
              <a:defRPr sz="1800"/>
            </a:lvl3pPr>
            <a:lvl4pPr marL="1828800" lvl="3" indent="-330200" algn="l">
              <a:lnSpc>
                <a:spcPct val="100000"/>
              </a:lnSpc>
              <a:spcBef>
                <a:spcPts val="320"/>
              </a:spcBef>
              <a:spcAft>
                <a:spcPts val="0"/>
              </a:spcAft>
              <a:buClr>
                <a:schemeClr val="dk1"/>
              </a:buClr>
              <a:buSzPts val="1600"/>
              <a:buFont typeface="Arial"/>
              <a:buChar char="–"/>
              <a:defRPr sz="1600"/>
            </a:lvl4pPr>
            <a:lvl5pPr marL="2286000" lvl="4" indent="-330200" algn="l">
              <a:lnSpc>
                <a:spcPct val="100000"/>
              </a:lnSpc>
              <a:spcBef>
                <a:spcPts val="320"/>
              </a:spcBef>
              <a:spcAft>
                <a:spcPts val="0"/>
              </a:spcAft>
              <a:buClr>
                <a:schemeClr val="dk1"/>
              </a:buClr>
              <a:buSzPts val="1600"/>
              <a:buFont typeface="Arial"/>
              <a:buChar char="»"/>
              <a:defRPr sz="1600"/>
            </a:lvl5pPr>
            <a:lvl6pPr marL="2743200" lvl="5" indent="-330200" algn="l">
              <a:lnSpc>
                <a:spcPct val="100000"/>
              </a:lnSpc>
              <a:spcBef>
                <a:spcPts val="320"/>
              </a:spcBef>
              <a:spcAft>
                <a:spcPts val="0"/>
              </a:spcAft>
              <a:buClr>
                <a:schemeClr val="dk1"/>
              </a:buClr>
              <a:buSzPts val="1600"/>
              <a:buFont typeface="Arial"/>
              <a:buChar char="»"/>
              <a:defRPr sz="1600"/>
            </a:lvl6pPr>
            <a:lvl7pPr marL="3200400" lvl="6" indent="-330200" algn="l">
              <a:lnSpc>
                <a:spcPct val="100000"/>
              </a:lnSpc>
              <a:spcBef>
                <a:spcPts val="320"/>
              </a:spcBef>
              <a:spcAft>
                <a:spcPts val="0"/>
              </a:spcAft>
              <a:buClr>
                <a:schemeClr val="dk1"/>
              </a:buClr>
              <a:buSzPts val="1600"/>
              <a:buFont typeface="Arial"/>
              <a:buChar char="»"/>
              <a:defRPr sz="1600"/>
            </a:lvl7pPr>
            <a:lvl8pPr marL="3657600" lvl="7" indent="-330200" algn="l">
              <a:lnSpc>
                <a:spcPct val="100000"/>
              </a:lnSpc>
              <a:spcBef>
                <a:spcPts val="320"/>
              </a:spcBef>
              <a:spcAft>
                <a:spcPts val="0"/>
              </a:spcAft>
              <a:buClr>
                <a:schemeClr val="dk1"/>
              </a:buClr>
              <a:buSzPts val="1600"/>
              <a:buFont typeface="Arial"/>
              <a:buChar char="»"/>
              <a:defRPr sz="1600"/>
            </a:lvl8pPr>
            <a:lvl9pPr marL="4114800" lvl="8" indent="-330200" algn="l">
              <a:lnSpc>
                <a:spcPct val="100000"/>
              </a:lnSpc>
              <a:spcBef>
                <a:spcPts val="320"/>
              </a:spcBef>
              <a:spcAft>
                <a:spcPts val="0"/>
              </a:spcAft>
              <a:buClr>
                <a:schemeClr val="dk1"/>
              </a:buClr>
              <a:buSzPts val="1600"/>
              <a:buFont typeface="Arial"/>
              <a:buChar char="»"/>
              <a:defRPr sz="1600"/>
            </a:lvl9pPr>
          </a:lstStyle>
          <a:p>
            <a:endParaRPr/>
          </a:p>
        </p:txBody>
      </p:sp>
      <p:sp>
        <p:nvSpPr>
          <p:cNvPr id="49" name="Google Shape;49;p20"/>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80"/>
              </a:spcBef>
              <a:spcAft>
                <a:spcPts val="0"/>
              </a:spcAft>
              <a:buClr>
                <a:schemeClr val="dk1"/>
              </a:buClr>
              <a:buSzPts val="2400"/>
              <a:buFont typeface="Arial"/>
              <a:buNone/>
              <a:defRPr sz="2400" b="1"/>
            </a:lvl1pPr>
            <a:lvl2pPr marL="914400" lvl="1" indent="-228600" algn="l">
              <a:lnSpc>
                <a:spcPct val="100000"/>
              </a:lnSpc>
              <a:spcBef>
                <a:spcPts val="400"/>
              </a:spcBef>
              <a:spcAft>
                <a:spcPts val="0"/>
              </a:spcAft>
              <a:buClr>
                <a:schemeClr val="dk1"/>
              </a:buClr>
              <a:buSzPts val="2000"/>
              <a:buFont typeface="Arial"/>
              <a:buNone/>
              <a:defRPr sz="2000" b="1"/>
            </a:lvl2pPr>
            <a:lvl3pPr marL="1371600" lvl="2" indent="-228600" algn="l">
              <a:lnSpc>
                <a:spcPct val="100000"/>
              </a:lnSpc>
              <a:spcBef>
                <a:spcPts val="360"/>
              </a:spcBef>
              <a:spcAft>
                <a:spcPts val="0"/>
              </a:spcAft>
              <a:buClr>
                <a:schemeClr val="dk1"/>
              </a:buClr>
              <a:buSzPts val="1800"/>
              <a:buFont typeface="Arial"/>
              <a:buNone/>
              <a:defRPr sz="1800" b="1"/>
            </a:lvl3pPr>
            <a:lvl4pPr marL="1828800" lvl="3" indent="-228600" algn="l">
              <a:lnSpc>
                <a:spcPct val="100000"/>
              </a:lnSpc>
              <a:spcBef>
                <a:spcPts val="320"/>
              </a:spcBef>
              <a:spcAft>
                <a:spcPts val="0"/>
              </a:spcAft>
              <a:buClr>
                <a:schemeClr val="dk1"/>
              </a:buClr>
              <a:buSzPts val="1600"/>
              <a:buFont typeface="Arial"/>
              <a:buNone/>
              <a:defRPr sz="1600" b="1"/>
            </a:lvl4pPr>
            <a:lvl5pPr marL="2286000" lvl="4" indent="-228600" algn="l">
              <a:lnSpc>
                <a:spcPct val="100000"/>
              </a:lnSpc>
              <a:spcBef>
                <a:spcPts val="320"/>
              </a:spcBef>
              <a:spcAft>
                <a:spcPts val="0"/>
              </a:spcAft>
              <a:buClr>
                <a:schemeClr val="dk1"/>
              </a:buClr>
              <a:buSzPts val="1600"/>
              <a:buFont typeface="Arial"/>
              <a:buNone/>
              <a:defRPr sz="1600" b="1"/>
            </a:lvl5pPr>
            <a:lvl6pPr marL="2743200" lvl="5" indent="-228600" algn="l">
              <a:lnSpc>
                <a:spcPct val="100000"/>
              </a:lnSpc>
              <a:spcBef>
                <a:spcPts val="320"/>
              </a:spcBef>
              <a:spcAft>
                <a:spcPts val="0"/>
              </a:spcAft>
              <a:buClr>
                <a:schemeClr val="dk1"/>
              </a:buClr>
              <a:buSzPts val="1600"/>
              <a:buFont typeface="Arial"/>
              <a:buNone/>
              <a:defRPr sz="1600" b="1"/>
            </a:lvl6pPr>
            <a:lvl7pPr marL="3200400" lvl="6" indent="-228600" algn="l">
              <a:lnSpc>
                <a:spcPct val="100000"/>
              </a:lnSpc>
              <a:spcBef>
                <a:spcPts val="320"/>
              </a:spcBef>
              <a:spcAft>
                <a:spcPts val="0"/>
              </a:spcAft>
              <a:buClr>
                <a:schemeClr val="dk1"/>
              </a:buClr>
              <a:buSzPts val="1600"/>
              <a:buFont typeface="Arial"/>
              <a:buNone/>
              <a:defRPr sz="1600" b="1"/>
            </a:lvl7pPr>
            <a:lvl8pPr marL="3657600" lvl="7" indent="-228600" algn="l">
              <a:lnSpc>
                <a:spcPct val="100000"/>
              </a:lnSpc>
              <a:spcBef>
                <a:spcPts val="320"/>
              </a:spcBef>
              <a:spcAft>
                <a:spcPts val="0"/>
              </a:spcAft>
              <a:buClr>
                <a:schemeClr val="dk1"/>
              </a:buClr>
              <a:buSzPts val="1600"/>
              <a:buFont typeface="Arial"/>
              <a:buNone/>
              <a:defRPr sz="1600" b="1"/>
            </a:lvl8pPr>
            <a:lvl9pPr marL="4114800" lvl="8" indent="-228600" algn="l">
              <a:lnSpc>
                <a:spcPct val="100000"/>
              </a:lnSpc>
              <a:spcBef>
                <a:spcPts val="320"/>
              </a:spcBef>
              <a:spcAft>
                <a:spcPts val="0"/>
              </a:spcAft>
              <a:buClr>
                <a:schemeClr val="dk1"/>
              </a:buClr>
              <a:buSzPts val="1600"/>
              <a:buFont typeface="Arial"/>
              <a:buNone/>
              <a:defRPr sz="1600" b="1"/>
            </a:lvl9pPr>
          </a:lstStyle>
          <a:p>
            <a:endParaRPr/>
          </a:p>
        </p:txBody>
      </p:sp>
      <p:sp>
        <p:nvSpPr>
          <p:cNvPr id="50" name="Google Shape;50;p20"/>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Autofit/>
          </a:bodyPr>
          <a:lstStyle>
            <a:lvl1pPr marL="457200" lvl="0" indent="-381000" algn="l">
              <a:lnSpc>
                <a:spcPct val="100000"/>
              </a:lnSpc>
              <a:spcBef>
                <a:spcPts val="480"/>
              </a:spcBef>
              <a:spcAft>
                <a:spcPts val="0"/>
              </a:spcAft>
              <a:buClr>
                <a:schemeClr val="dk1"/>
              </a:buClr>
              <a:buSzPts val="2400"/>
              <a:buFont typeface="Arial"/>
              <a:buChar char="•"/>
              <a:defRPr sz="2400"/>
            </a:lvl1pPr>
            <a:lvl2pPr marL="914400" lvl="1" indent="-355600" algn="l">
              <a:lnSpc>
                <a:spcPct val="100000"/>
              </a:lnSpc>
              <a:spcBef>
                <a:spcPts val="400"/>
              </a:spcBef>
              <a:spcAft>
                <a:spcPts val="0"/>
              </a:spcAft>
              <a:buClr>
                <a:schemeClr val="dk1"/>
              </a:buClr>
              <a:buSzPts val="2000"/>
              <a:buFont typeface="Arial"/>
              <a:buChar char="–"/>
              <a:defRPr sz="2000"/>
            </a:lvl2pPr>
            <a:lvl3pPr marL="1371600" lvl="2" indent="-342900" algn="l">
              <a:lnSpc>
                <a:spcPct val="100000"/>
              </a:lnSpc>
              <a:spcBef>
                <a:spcPts val="360"/>
              </a:spcBef>
              <a:spcAft>
                <a:spcPts val="0"/>
              </a:spcAft>
              <a:buClr>
                <a:schemeClr val="dk1"/>
              </a:buClr>
              <a:buSzPts val="1800"/>
              <a:buFont typeface="Arial"/>
              <a:buChar char="•"/>
              <a:defRPr sz="1800"/>
            </a:lvl3pPr>
            <a:lvl4pPr marL="1828800" lvl="3" indent="-330200" algn="l">
              <a:lnSpc>
                <a:spcPct val="100000"/>
              </a:lnSpc>
              <a:spcBef>
                <a:spcPts val="320"/>
              </a:spcBef>
              <a:spcAft>
                <a:spcPts val="0"/>
              </a:spcAft>
              <a:buClr>
                <a:schemeClr val="dk1"/>
              </a:buClr>
              <a:buSzPts val="1600"/>
              <a:buFont typeface="Arial"/>
              <a:buChar char="–"/>
              <a:defRPr sz="1600"/>
            </a:lvl4pPr>
            <a:lvl5pPr marL="2286000" lvl="4" indent="-330200" algn="l">
              <a:lnSpc>
                <a:spcPct val="100000"/>
              </a:lnSpc>
              <a:spcBef>
                <a:spcPts val="320"/>
              </a:spcBef>
              <a:spcAft>
                <a:spcPts val="0"/>
              </a:spcAft>
              <a:buClr>
                <a:schemeClr val="dk1"/>
              </a:buClr>
              <a:buSzPts val="1600"/>
              <a:buFont typeface="Arial"/>
              <a:buChar char="»"/>
              <a:defRPr sz="1600"/>
            </a:lvl5pPr>
            <a:lvl6pPr marL="2743200" lvl="5" indent="-330200" algn="l">
              <a:lnSpc>
                <a:spcPct val="100000"/>
              </a:lnSpc>
              <a:spcBef>
                <a:spcPts val="320"/>
              </a:spcBef>
              <a:spcAft>
                <a:spcPts val="0"/>
              </a:spcAft>
              <a:buClr>
                <a:schemeClr val="dk1"/>
              </a:buClr>
              <a:buSzPts val="1600"/>
              <a:buFont typeface="Arial"/>
              <a:buChar char="»"/>
              <a:defRPr sz="1600"/>
            </a:lvl6pPr>
            <a:lvl7pPr marL="3200400" lvl="6" indent="-330200" algn="l">
              <a:lnSpc>
                <a:spcPct val="100000"/>
              </a:lnSpc>
              <a:spcBef>
                <a:spcPts val="320"/>
              </a:spcBef>
              <a:spcAft>
                <a:spcPts val="0"/>
              </a:spcAft>
              <a:buClr>
                <a:schemeClr val="dk1"/>
              </a:buClr>
              <a:buSzPts val="1600"/>
              <a:buFont typeface="Arial"/>
              <a:buChar char="»"/>
              <a:defRPr sz="1600"/>
            </a:lvl7pPr>
            <a:lvl8pPr marL="3657600" lvl="7" indent="-330200" algn="l">
              <a:lnSpc>
                <a:spcPct val="100000"/>
              </a:lnSpc>
              <a:spcBef>
                <a:spcPts val="320"/>
              </a:spcBef>
              <a:spcAft>
                <a:spcPts val="0"/>
              </a:spcAft>
              <a:buClr>
                <a:schemeClr val="dk1"/>
              </a:buClr>
              <a:buSzPts val="1600"/>
              <a:buFont typeface="Arial"/>
              <a:buChar char="»"/>
              <a:defRPr sz="1600"/>
            </a:lvl8pPr>
            <a:lvl9pPr marL="4114800" lvl="8" indent="-330200" algn="l">
              <a:lnSpc>
                <a:spcPct val="100000"/>
              </a:lnSpc>
              <a:spcBef>
                <a:spcPts val="320"/>
              </a:spcBef>
              <a:spcAft>
                <a:spcPts val="0"/>
              </a:spcAft>
              <a:buClr>
                <a:schemeClr val="dk1"/>
              </a:buClr>
              <a:buSzPts val="1600"/>
              <a:buFont typeface="Arial"/>
              <a:buChar char="»"/>
              <a:defRPr sz="1600"/>
            </a:lvl9pPr>
          </a:lstStyle>
          <a:p>
            <a:endParaRPr/>
          </a:p>
        </p:txBody>
      </p:sp>
      <p:sp>
        <p:nvSpPr>
          <p:cNvPr id="51" name="Google Shape;51;p20"/>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0"/>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20"/>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4"/>
        <p:cNvGrpSpPr/>
        <p:nvPr/>
      </p:nvGrpSpPr>
      <p:grpSpPr>
        <a:xfrm>
          <a:off x="0" y="0"/>
          <a:ext cx="0" cy="0"/>
          <a:chOff x="0" y="0"/>
          <a:chExt cx="0" cy="0"/>
        </a:xfrm>
      </p:grpSpPr>
      <p:sp>
        <p:nvSpPr>
          <p:cNvPr id="55" name="Google Shape;55;p2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56" name="Google Shape;56;p21"/>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21"/>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21"/>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9"/>
        <p:cNvGrpSpPr/>
        <p:nvPr/>
      </p:nvGrpSpPr>
      <p:grpSpPr>
        <a:xfrm>
          <a:off x="0" y="0"/>
          <a:ext cx="0" cy="0"/>
          <a:chOff x="0" y="0"/>
          <a:chExt cx="0" cy="0"/>
        </a:xfrm>
      </p:grpSpPr>
      <p:sp>
        <p:nvSpPr>
          <p:cNvPr id="60" name="Google Shape;60;p22"/>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22"/>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2"/>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3"/>
        <p:cNvGrpSpPr/>
        <p:nvPr/>
      </p:nvGrpSpPr>
      <p:grpSpPr>
        <a:xfrm>
          <a:off x="0" y="0"/>
          <a:ext cx="0" cy="0"/>
          <a:chOff x="0" y="0"/>
          <a:chExt cx="0" cy="0"/>
        </a:xfrm>
      </p:grpSpPr>
      <p:sp>
        <p:nvSpPr>
          <p:cNvPr id="64" name="Google Shape;64;p23"/>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sz="2000" b="1"/>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5" name="Google Shape;65;p23"/>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Autofit/>
          </a:bodyPr>
          <a:lstStyle>
            <a:lvl1pPr marL="457200" lvl="0" indent="-431800" algn="l">
              <a:lnSpc>
                <a:spcPct val="100000"/>
              </a:lnSpc>
              <a:spcBef>
                <a:spcPts val="640"/>
              </a:spcBef>
              <a:spcAft>
                <a:spcPts val="0"/>
              </a:spcAft>
              <a:buClr>
                <a:schemeClr val="dk1"/>
              </a:buClr>
              <a:buSzPts val="3200"/>
              <a:buFont typeface="Arial"/>
              <a:buChar char="•"/>
              <a:defRPr sz="3200"/>
            </a:lvl1pPr>
            <a:lvl2pPr marL="914400" lvl="1" indent="-406400" algn="l">
              <a:lnSpc>
                <a:spcPct val="100000"/>
              </a:lnSpc>
              <a:spcBef>
                <a:spcPts val="560"/>
              </a:spcBef>
              <a:spcAft>
                <a:spcPts val="0"/>
              </a:spcAft>
              <a:buClr>
                <a:schemeClr val="dk1"/>
              </a:buClr>
              <a:buSzPts val="2800"/>
              <a:buFont typeface="Arial"/>
              <a:buChar char="–"/>
              <a:defRPr sz="2800"/>
            </a:lvl2pPr>
            <a:lvl3pPr marL="1371600" lvl="2" indent="-381000" algn="l">
              <a:lnSpc>
                <a:spcPct val="100000"/>
              </a:lnSpc>
              <a:spcBef>
                <a:spcPts val="480"/>
              </a:spcBef>
              <a:spcAft>
                <a:spcPts val="0"/>
              </a:spcAft>
              <a:buClr>
                <a:schemeClr val="dk1"/>
              </a:buClr>
              <a:buSzPts val="2400"/>
              <a:buFont typeface="Arial"/>
              <a:buChar char="•"/>
              <a:defRPr sz="2400"/>
            </a:lvl3pPr>
            <a:lvl4pPr marL="1828800" lvl="3" indent="-355600" algn="l">
              <a:lnSpc>
                <a:spcPct val="100000"/>
              </a:lnSpc>
              <a:spcBef>
                <a:spcPts val="400"/>
              </a:spcBef>
              <a:spcAft>
                <a:spcPts val="0"/>
              </a:spcAft>
              <a:buClr>
                <a:schemeClr val="dk1"/>
              </a:buClr>
              <a:buSzPts val="2000"/>
              <a:buFont typeface="Arial"/>
              <a:buChar char="–"/>
              <a:defRPr sz="2000"/>
            </a:lvl4pPr>
            <a:lvl5pPr marL="2286000" lvl="4" indent="-355600" algn="l">
              <a:lnSpc>
                <a:spcPct val="100000"/>
              </a:lnSpc>
              <a:spcBef>
                <a:spcPts val="400"/>
              </a:spcBef>
              <a:spcAft>
                <a:spcPts val="0"/>
              </a:spcAft>
              <a:buClr>
                <a:schemeClr val="dk1"/>
              </a:buClr>
              <a:buSzPts val="2000"/>
              <a:buFont typeface="Arial"/>
              <a:buChar char="»"/>
              <a:defRPr sz="2000"/>
            </a:lvl5pPr>
            <a:lvl6pPr marL="2743200" lvl="5" indent="-355600" algn="l">
              <a:lnSpc>
                <a:spcPct val="100000"/>
              </a:lnSpc>
              <a:spcBef>
                <a:spcPts val="400"/>
              </a:spcBef>
              <a:spcAft>
                <a:spcPts val="0"/>
              </a:spcAft>
              <a:buClr>
                <a:schemeClr val="dk1"/>
              </a:buClr>
              <a:buSzPts val="2000"/>
              <a:buFont typeface="Arial"/>
              <a:buChar char="»"/>
              <a:defRPr sz="2000"/>
            </a:lvl6pPr>
            <a:lvl7pPr marL="3200400" lvl="6" indent="-355600" algn="l">
              <a:lnSpc>
                <a:spcPct val="100000"/>
              </a:lnSpc>
              <a:spcBef>
                <a:spcPts val="400"/>
              </a:spcBef>
              <a:spcAft>
                <a:spcPts val="0"/>
              </a:spcAft>
              <a:buClr>
                <a:schemeClr val="dk1"/>
              </a:buClr>
              <a:buSzPts val="2000"/>
              <a:buFont typeface="Arial"/>
              <a:buChar char="»"/>
              <a:defRPr sz="2000"/>
            </a:lvl7pPr>
            <a:lvl8pPr marL="3657600" lvl="7" indent="-355600" algn="l">
              <a:lnSpc>
                <a:spcPct val="100000"/>
              </a:lnSpc>
              <a:spcBef>
                <a:spcPts val="400"/>
              </a:spcBef>
              <a:spcAft>
                <a:spcPts val="0"/>
              </a:spcAft>
              <a:buClr>
                <a:schemeClr val="dk1"/>
              </a:buClr>
              <a:buSzPts val="2000"/>
              <a:buFont typeface="Arial"/>
              <a:buChar char="»"/>
              <a:defRPr sz="2000"/>
            </a:lvl8pPr>
            <a:lvl9pPr marL="4114800" lvl="8" indent="-355600" algn="l">
              <a:lnSpc>
                <a:spcPct val="100000"/>
              </a:lnSpc>
              <a:spcBef>
                <a:spcPts val="400"/>
              </a:spcBef>
              <a:spcAft>
                <a:spcPts val="0"/>
              </a:spcAft>
              <a:buClr>
                <a:schemeClr val="dk1"/>
              </a:buClr>
              <a:buSzPts val="2000"/>
              <a:buFont typeface="Arial"/>
              <a:buChar char="»"/>
              <a:defRPr sz="2000"/>
            </a:lvl9pPr>
          </a:lstStyle>
          <a:p>
            <a:endParaRPr/>
          </a:p>
        </p:txBody>
      </p:sp>
      <p:sp>
        <p:nvSpPr>
          <p:cNvPr id="66" name="Google Shape;66;p23"/>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280"/>
              </a:spcBef>
              <a:spcAft>
                <a:spcPts val="0"/>
              </a:spcAft>
              <a:buClr>
                <a:schemeClr val="dk1"/>
              </a:buClr>
              <a:buSzPts val="1400"/>
              <a:buFont typeface="Arial"/>
              <a:buNone/>
              <a:defRPr sz="1400"/>
            </a:lvl1pPr>
            <a:lvl2pPr marL="914400" lvl="1" indent="-228600" algn="l">
              <a:lnSpc>
                <a:spcPct val="100000"/>
              </a:lnSpc>
              <a:spcBef>
                <a:spcPts val="240"/>
              </a:spcBef>
              <a:spcAft>
                <a:spcPts val="0"/>
              </a:spcAft>
              <a:buClr>
                <a:schemeClr val="dk1"/>
              </a:buClr>
              <a:buSzPts val="1200"/>
              <a:buFont typeface="Arial"/>
              <a:buNone/>
              <a:defRPr sz="1200"/>
            </a:lvl2pPr>
            <a:lvl3pPr marL="1371600" lvl="2" indent="-228600" algn="l">
              <a:lnSpc>
                <a:spcPct val="100000"/>
              </a:lnSpc>
              <a:spcBef>
                <a:spcPts val="200"/>
              </a:spcBef>
              <a:spcAft>
                <a:spcPts val="0"/>
              </a:spcAft>
              <a:buClr>
                <a:schemeClr val="dk1"/>
              </a:buClr>
              <a:buSzPts val="1000"/>
              <a:buFont typeface="Arial"/>
              <a:buNone/>
              <a:defRPr sz="1000"/>
            </a:lvl3pPr>
            <a:lvl4pPr marL="1828800" lvl="3" indent="-228600" algn="l">
              <a:lnSpc>
                <a:spcPct val="100000"/>
              </a:lnSpc>
              <a:spcBef>
                <a:spcPts val="180"/>
              </a:spcBef>
              <a:spcAft>
                <a:spcPts val="0"/>
              </a:spcAft>
              <a:buClr>
                <a:schemeClr val="dk1"/>
              </a:buClr>
              <a:buSzPts val="900"/>
              <a:buFont typeface="Arial"/>
              <a:buNone/>
              <a:defRPr sz="900"/>
            </a:lvl4pPr>
            <a:lvl5pPr marL="2286000" lvl="4" indent="-228600" algn="l">
              <a:lnSpc>
                <a:spcPct val="100000"/>
              </a:lnSpc>
              <a:spcBef>
                <a:spcPts val="180"/>
              </a:spcBef>
              <a:spcAft>
                <a:spcPts val="0"/>
              </a:spcAft>
              <a:buClr>
                <a:schemeClr val="dk1"/>
              </a:buClr>
              <a:buSzPts val="900"/>
              <a:buFont typeface="Arial"/>
              <a:buNone/>
              <a:defRPr sz="900"/>
            </a:lvl5pPr>
            <a:lvl6pPr marL="2743200" lvl="5" indent="-228600" algn="l">
              <a:lnSpc>
                <a:spcPct val="100000"/>
              </a:lnSpc>
              <a:spcBef>
                <a:spcPts val="180"/>
              </a:spcBef>
              <a:spcAft>
                <a:spcPts val="0"/>
              </a:spcAft>
              <a:buClr>
                <a:schemeClr val="dk1"/>
              </a:buClr>
              <a:buSzPts val="900"/>
              <a:buFont typeface="Arial"/>
              <a:buNone/>
              <a:defRPr sz="900"/>
            </a:lvl6pPr>
            <a:lvl7pPr marL="3200400" lvl="6" indent="-228600" algn="l">
              <a:lnSpc>
                <a:spcPct val="100000"/>
              </a:lnSpc>
              <a:spcBef>
                <a:spcPts val="180"/>
              </a:spcBef>
              <a:spcAft>
                <a:spcPts val="0"/>
              </a:spcAft>
              <a:buClr>
                <a:schemeClr val="dk1"/>
              </a:buClr>
              <a:buSzPts val="900"/>
              <a:buFont typeface="Arial"/>
              <a:buNone/>
              <a:defRPr sz="900"/>
            </a:lvl7pPr>
            <a:lvl8pPr marL="3657600" lvl="7" indent="-228600" algn="l">
              <a:lnSpc>
                <a:spcPct val="100000"/>
              </a:lnSpc>
              <a:spcBef>
                <a:spcPts val="180"/>
              </a:spcBef>
              <a:spcAft>
                <a:spcPts val="0"/>
              </a:spcAft>
              <a:buClr>
                <a:schemeClr val="dk1"/>
              </a:buClr>
              <a:buSzPts val="900"/>
              <a:buFont typeface="Arial"/>
              <a:buNone/>
              <a:defRPr sz="900"/>
            </a:lvl8pPr>
            <a:lvl9pPr marL="4114800" lvl="8" indent="-228600" algn="l">
              <a:lnSpc>
                <a:spcPct val="100000"/>
              </a:lnSpc>
              <a:spcBef>
                <a:spcPts val="180"/>
              </a:spcBef>
              <a:spcAft>
                <a:spcPts val="0"/>
              </a:spcAft>
              <a:buClr>
                <a:schemeClr val="dk1"/>
              </a:buClr>
              <a:buSzPts val="900"/>
              <a:buFont typeface="Arial"/>
              <a:buNone/>
              <a:defRPr sz="900"/>
            </a:lvl9pPr>
          </a:lstStyle>
          <a:p>
            <a:endParaRPr/>
          </a:p>
        </p:txBody>
      </p:sp>
      <p:sp>
        <p:nvSpPr>
          <p:cNvPr id="67" name="Google Shape;67;p23"/>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23"/>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3"/>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4">
            <a:alphaModFix/>
          </a:blip>
          <a:stretch>
            <a:fillRect/>
          </a:stretch>
        </a:blipFill>
        <a:effectLst/>
      </p:bgPr>
    </p:bg>
    <p:spTree>
      <p:nvGrpSpPr>
        <p:cNvPr id="1" name="Shape 9"/>
        <p:cNvGrpSpPr/>
        <p:nvPr/>
      </p:nvGrpSpPr>
      <p:grpSpPr>
        <a:xfrm>
          <a:off x="0" y="0"/>
          <a:ext cx="0" cy="0"/>
          <a:chOff x="0" y="0"/>
          <a:chExt cx="0" cy="0"/>
        </a:xfrm>
      </p:grpSpPr>
      <p:sp>
        <p:nvSpPr>
          <p:cNvPr id="10" name="Google Shape;10;p1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44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rgbClr val="000000"/>
              </a:buClr>
              <a:buSzPts val="1400"/>
              <a:buFont typeface="Arial"/>
              <a:buNone/>
              <a:defRPr sz="44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rgbClr val="000000"/>
              </a:buClr>
              <a:buSzPts val="1400"/>
              <a:buFont typeface="Arial"/>
              <a:buNone/>
              <a:defRPr sz="44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rgbClr val="000000"/>
              </a:buClr>
              <a:buSzPts val="1400"/>
              <a:buFont typeface="Arial"/>
              <a:buNone/>
              <a:defRPr sz="44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rgbClr val="000000"/>
              </a:buClr>
              <a:buSzPts val="1400"/>
              <a:buFont typeface="Arial"/>
              <a:buNone/>
              <a:defRPr sz="44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rgbClr val="000000"/>
              </a:buClr>
              <a:buSzPts val="1400"/>
              <a:buFont typeface="Arial"/>
              <a:buNone/>
              <a:defRPr sz="44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rgbClr val="000000"/>
              </a:buClr>
              <a:buSzPts val="1400"/>
              <a:buFont typeface="Arial"/>
              <a:buNone/>
              <a:defRPr sz="44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rgbClr val="000000"/>
              </a:buClr>
              <a:buSzPts val="1400"/>
              <a:buFont typeface="Arial"/>
              <a:buNone/>
              <a:defRPr sz="44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rgbClr val="000000"/>
              </a:buClr>
              <a:buSzPts val="1400"/>
              <a:buFont typeface="Arial"/>
              <a:buNone/>
              <a:defRPr sz="4400" b="0" i="0" u="none" strike="noStrike" cap="none">
                <a:solidFill>
                  <a:schemeClr val="dk2"/>
                </a:solidFill>
                <a:latin typeface="Arial"/>
                <a:ea typeface="Arial"/>
                <a:cs typeface="Arial"/>
                <a:sym typeface="Arial"/>
              </a:defRPr>
            </a:lvl9pPr>
          </a:lstStyle>
          <a:p>
            <a:endParaRPr/>
          </a:p>
        </p:txBody>
      </p:sp>
      <p:sp>
        <p:nvSpPr>
          <p:cNvPr id="11" name="Google Shape;11;p1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2" name="Google Shape;12;p14"/>
          <p:cNvSpPr txBox="1">
            <a:spLocks noGrp="1"/>
          </p:cNvSpPr>
          <p:nvPr>
            <p:ph type="dt" idx="10"/>
          </p:nvPr>
        </p:nvSpPr>
        <p:spPr>
          <a:xfrm>
            <a:off x="457200" y="6245225"/>
            <a:ext cx="2133600" cy="4762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3" name="Google Shape;13;p14"/>
          <p:cNvSpPr txBox="1">
            <a:spLocks noGrp="1"/>
          </p:cNvSpPr>
          <p:nvPr>
            <p:ph type="ftr" idx="11"/>
          </p:nvPr>
        </p:nvSpPr>
        <p:spPr>
          <a:xfrm>
            <a:off x="3124200" y="6245225"/>
            <a:ext cx="2895600" cy="476250"/>
          </a:xfrm>
          <a:prstGeom prst="rect">
            <a:avLst/>
          </a:prstGeom>
          <a:noFill/>
          <a:ln>
            <a:noFill/>
          </a:ln>
        </p:spPr>
        <p:txBody>
          <a:bodyPr spcFirstLastPara="1" wrap="square" lIns="91425" tIns="45700" rIns="91425" bIns="45700" anchor="t"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4" name="Google Shape;14;p14"/>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3"/>
        <p:cNvGrpSpPr/>
        <p:nvPr/>
      </p:nvGrpSpPr>
      <p:grpSpPr>
        <a:xfrm>
          <a:off x="0" y="0"/>
          <a:ext cx="0" cy="0"/>
          <a:chOff x="0" y="0"/>
          <a:chExt cx="0" cy="0"/>
        </a:xfrm>
      </p:grpSpPr>
      <p:sp>
        <p:nvSpPr>
          <p:cNvPr id="94" name="Google Shape;94;p1"/>
          <p:cNvSpPr txBox="1"/>
          <p:nvPr/>
        </p:nvSpPr>
        <p:spPr>
          <a:xfrm>
            <a:off x="152400" y="1676400"/>
            <a:ext cx="8839200" cy="6414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600"/>
              <a:buFont typeface="Arial"/>
              <a:buNone/>
            </a:pPr>
            <a:r>
              <a:rPr lang="en-US" sz="3600">
                <a:solidFill>
                  <a:srgbClr val="4D4D4D"/>
                </a:solidFill>
                <a:latin typeface="Georgia"/>
                <a:ea typeface="Georgia"/>
                <a:cs typeface="Georgia"/>
                <a:sym typeface="Georgia"/>
              </a:rPr>
              <a:t>What is your data worth? Equitable Valuation of Data</a:t>
            </a:r>
            <a:endParaRPr sz="1400" b="0" i="0" u="none" strike="noStrike" cap="none">
              <a:solidFill>
                <a:srgbClr val="000000"/>
              </a:solidFill>
              <a:latin typeface="Arial"/>
              <a:ea typeface="Arial"/>
              <a:cs typeface="Arial"/>
              <a:sym typeface="Arial"/>
            </a:endParaRPr>
          </a:p>
        </p:txBody>
      </p:sp>
      <p:sp>
        <p:nvSpPr>
          <p:cNvPr id="95" name="Google Shape;95;p1"/>
          <p:cNvSpPr txBox="1"/>
          <p:nvPr/>
        </p:nvSpPr>
        <p:spPr>
          <a:xfrm>
            <a:off x="214950" y="4998900"/>
            <a:ext cx="8839200" cy="769401"/>
          </a:xfrm>
          <a:prstGeom prst="rect">
            <a:avLst/>
          </a:prstGeom>
          <a:noFill/>
          <a:ln>
            <a:noFill/>
          </a:ln>
        </p:spPr>
        <p:txBody>
          <a:bodyPr spcFirstLastPara="1" wrap="square" lIns="91425" tIns="45700" rIns="91425" bIns="45700" anchor="t" anchorCtr="0">
            <a:spAutoFit/>
          </a:bodyPr>
          <a:lstStyle/>
          <a:p>
            <a:pPr algn="ctr">
              <a:buSzPts val="2200"/>
            </a:pPr>
            <a:r>
              <a:rPr lang="en-IN" sz="2400" dirty="0">
                <a:solidFill>
                  <a:srgbClr val="4D4D4D"/>
                </a:solidFill>
                <a:latin typeface="Georgia"/>
                <a:ea typeface="Georgia"/>
                <a:cs typeface="Georgia"/>
                <a:sym typeface="Georgia"/>
              </a:rPr>
              <a:t>Presenter: </a:t>
            </a:r>
            <a:r>
              <a:rPr lang="en-IN" sz="2400" dirty="0" err="1">
                <a:solidFill>
                  <a:srgbClr val="4D4D4D"/>
                </a:solidFill>
                <a:latin typeface="Georgia"/>
                <a:ea typeface="Georgia"/>
                <a:cs typeface="Georgia"/>
                <a:sym typeface="Georgia"/>
              </a:rPr>
              <a:t>Sanchit</a:t>
            </a:r>
            <a:r>
              <a:rPr lang="en-IN" sz="2400" dirty="0">
                <a:solidFill>
                  <a:srgbClr val="4D4D4D"/>
                </a:solidFill>
                <a:latin typeface="Georgia"/>
                <a:ea typeface="Georgia"/>
                <a:cs typeface="Georgia"/>
                <a:sym typeface="Georgia"/>
              </a:rPr>
              <a:t> Sinha</a:t>
            </a:r>
          </a:p>
          <a:p>
            <a:pPr algn="ctr"/>
            <a:r>
              <a:rPr lang="en-IN" sz="2000" dirty="0">
                <a:highlight>
                  <a:srgbClr val="FFFF00"/>
                </a:highlight>
              </a:rPr>
              <a:t>https://</a:t>
            </a:r>
            <a:r>
              <a:rPr lang="en-IN" sz="2000" dirty="0" err="1">
                <a:highlight>
                  <a:srgbClr val="FFFF00"/>
                </a:highlight>
              </a:rPr>
              <a:t>qdata.github.io</a:t>
            </a:r>
            <a:r>
              <a:rPr lang="en-IN" sz="2000" dirty="0">
                <a:highlight>
                  <a:srgbClr val="FFFF00"/>
                </a:highlight>
              </a:rPr>
              <a:t>/deep2Read/</a:t>
            </a:r>
            <a:r>
              <a:rPr lang="en-IN" sz="2000" dirty="0">
                <a:solidFill>
                  <a:srgbClr val="4D4D4D"/>
                </a:solidFill>
                <a:latin typeface="Georgia"/>
                <a:ea typeface="Georgia"/>
                <a:cs typeface="Georgia"/>
                <a:sym typeface="Georgia"/>
              </a:rPr>
              <a:t>	</a:t>
            </a:r>
            <a:endParaRPr lang="en-IN" sz="1200" dirty="0"/>
          </a:p>
        </p:txBody>
      </p:sp>
      <p:sp>
        <p:nvSpPr>
          <p:cNvPr id="96" name="Google Shape;96;p1"/>
          <p:cNvSpPr txBox="1"/>
          <p:nvPr/>
        </p:nvSpPr>
        <p:spPr>
          <a:xfrm>
            <a:off x="76200" y="4572000"/>
            <a:ext cx="8839200" cy="4269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4D4D4D"/>
                </a:solidFill>
                <a:latin typeface="Georgia"/>
                <a:ea typeface="Georgia"/>
                <a:cs typeface="Georgia"/>
                <a:sym typeface="Georgia"/>
              </a:rPr>
              <a:t>2</a:t>
            </a:r>
            <a:r>
              <a:rPr lang="en-US" sz="2200">
                <a:solidFill>
                  <a:srgbClr val="4D4D4D"/>
                </a:solidFill>
                <a:latin typeface="Georgia"/>
                <a:ea typeface="Georgia"/>
                <a:cs typeface="Georgia"/>
                <a:sym typeface="Georgia"/>
              </a:rPr>
              <a:t>8</a:t>
            </a:r>
            <a:r>
              <a:rPr lang="en-US" sz="2200" b="0" i="0" u="none" strike="noStrike" cap="none">
                <a:solidFill>
                  <a:srgbClr val="4D4D4D"/>
                </a:solidFill>
                <a:latin typeface="Georgia"/>
                <a:ea typeface="Georgia"/>
                <a:cs typeface="Georgia"/>
                <a:sym typeface="Georgia"/>
              </a:rPr>
              <a:t> Feb 2020</a:t>
            </a:r>
            <a:endParaRPr sz="1400" b="0" i="0" u="none" strike="noStrike" cap="none">
              <a:solidFill>
                <a:srgbClr val="000000"/>
              </a:solidFill>
              <a:latin typeface="Arial"/>
              <a:ea typeface="Arial"/>
              <a:cs typeface="Arial"/>
              <a:sym typeface="Arial"/>
            </a:endParaRPr>
          </a:p>
        </p:txBody>
      </p:sp>
      <p:sp>
        <p:nvSpPr>
          <p:cNvPr id="97" name="Google Shape;97;p1"/>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
        <p:nvSpPr>
          <p:cNvPr id="98" name="Google Shape;98;p1"/>
          <p:cNvSpPr txBox="1"/>
          <p:nvPr/>
        </p:nvSpPr>
        <p:spPr>
          <a:xfrm>
            <a:off x="994950" y="3232150"/>
            <a:ext cx="7279200" cy="476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a:solidFill>
                  <a:srgbClr val="4D4D4D"/>
                </a:solidFill>
                <a:latin typeface="Georgia"/>
                <a:ea typeface="Georgia"/>
                <a:cs typeface="Georgia"/>
                <a:sym typeface="Georgia"/>
              </a:rPr>
              <a:t>Amirata Ghorbani and James Y. Zou - Department Electrical Engineering, Stanford University, CA, USA</a:t>
            </a:r>
            <a:endParaRPr sz="2200" b="0" i="0" u="none" strike="noStrike" cap="none">
              <a:solidFill>
                <a:srgbClr val="4D4D4D"/>
              </a:solidFill>
              <a:latin typeface="Georgia"/>
              <a:ea typeface="Georgia"/>
              <a:cs typeface="Georgia"/>
              <a:sym typeface="Georgi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g6f488bb677_0_46"/>
          <p:cNvSpPr/>
          <p:nvPr/>
        </p:nvSpPr>
        <p:spPr>
          <a:xfrm>
            <a:off x="373063" y="152400"/>
            <a:ext cx="6853200" cy="1143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0" i="0" u="none" strike="noStrike" cap="none">
                <a:solidFill>
                  <a:srgbClr val="4D4D4D"/>
                </a:solidFill>
                <a:latin typeface="Georgia"/>
                <a:ea typeface="Georgia"/>
                <a:cs typeface="Georgia"/>
                <a:sym typeface="Georgia"/>
              </a:rPr>
              <a:t>Proposed Solution - TMC</a:t>
            </a:r>
            <a:endParaRPr sz="3600" b="0" i="0" u="none" strike="noStrike" cap="none">
              <a:solidFill>
                <a:srgbClr val="4D4D4D"/>
              </a:solidFill>
              <a:latin typeface="Georgia"/>
              <a:ea typeface="Georgia"/>
              <a:cs typeface="Georgia"/>
              <a:sym typeface="Georgia"/>
            </a:endParaRPr>
          </a:p>
        </p:txBody>
      </p:sp>
      <p:sp>
        <p:nvSpPr>
          <p:cNvPr id="170" name="Google Shape;170;g6f488bb677_0_46" descr="Inline image 1"/>
          <p:cNvSpPr/>
          <p:nvPr/>
        </p:nvSpPr>
        <p:spPr>
          <a:xfrm>
            <a:off x="155575" y="-144463"/>
            <a:ext cx="30480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71" name="Google Shape;171;g6f488bb677_0_46" descr="https://www.uni-marburg.de/sprachenzentrum/sprachen-tandem/icons/classic-timer-icon"/>
          <p:cNvSpPr/>
          <p:nvPr/>
        </p:nvSpPr>
        <p:spPr>
          <a:xfrm>
            <a:off x="307975" y="7937"/>
            <a:ext cx="30480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pic>
        <p:nvPicPr>
          <p:cNvPr id="172" name="Google Shape;172;g6f488bb677_0_46"/>
          <p:cNvPicPr preferRelativeResize="0"/>
          <p:nvPr/>
        </p:nvPicPr>
        <p:blipFill>
          <a:blip r:embed="rId3">
            <a:alphaModFix/>
          </a:blip>
          <a:stretch>
            <a:fillRect/>
          </a:stretch>
        </p:blipFill>
        <p:spPr>
          <a:xfrm>
            <a:off x="762000" y="1447800"/>
            <a:ext cx="8014670" cy="52577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g70252bd553_0_66"/>
          <p:cNvSpPr txBox="1">
            <a:spLocks noGrp="1"/>
          </p:cNvSpPr>
          <p:nvPr>
            <p:ph type="sldNum" idx="12"/>
          </p:nvPr>
        </p:nvSpPr>
        <p:spPr>
          <a:xfrm>
            <a:off x="6553200" y="6245225"/>
            <a:ext cx="2133600" cy="476100"/>
          </a:xfrm>
          <a:prstGeom prst="rect">
            <a:avLst/>
          </a:prstGeom>
        </p:spPr>
        <p:txBody>
          <a:bodyPr spcFirstLastPara="1" wrap="square" lIns="91425" tIns="45700" rIns="91425" bIns="45700" anchor="t" anchorCtr="0">
            <a:noAutofit/>
          </a:bodyPr>
          <a:lstStyle/>
          <a:p>
            <a:pPr marL="0" lvl="0" indent="0" algn="r" rtl="0">
              <a:spcBef>
                <a:spcPts val="0"/>
              </a:spcBef>
              <a:spcAft>
                <a:spcPts val="0"/>
              </a:spcAft>
              <a:buClr>
                <a:srgbClr val="000000"/>
              </a:buClr>
              <a:buSzPts val="1400"/>
              <a:buFont typeface="Arial"/>
              <a:buNone/>
            </a:pPr>
            <a:fld id="{00000000-1234-1234-1234-123412341234}" type="slidenum">
              <a:rPr lang="en-US"/>
              <a:t>11</a:t>
            </a:fld>
            <a:endParaRPr/>
          </a:p>
        </p:txBody>
      </p:sp>
      <p:pic>
        <p:nvPicPr>
          <p:cNvPr id="179" name="Google Shape;179;g70252bd553_0_66"/>
          <p:cNvPicPr preferRelativeResize="0"/>
          <p:nvPr/>
        </p:nvPicPr>
        <p:blipFill>
          <a:blip r:embed="rId3">
            <a:alphaModFix/>
          </a:blip>
          <a:stretch>
            <a:fillRect/>
          </a:stretch>
        </p:blipFill>
        <p:spPr>
          <a:xfrm>
            <a:off x="152400" y="1676400"/>
            <a:ext cx="8839199" cy="4578898"/>
          </a:xfrm>
          <a:prstGeom prst="rect">
            <a:avLst/>
          </a:prstGeom>
          <a:noFill/>
          <a:ln>
            <a:noFill/>
          </a:ln>
        </p:spPr>
      </p:pic>
      <p:sp>
        <p:nvSpPr>
          <p:cNvPr id="180" name="Google Shape;180;g70252bd553_0_66"/>
          <p:cNvSpPr/>
          <p:nvPr/>
        </p:nvSpPr>
        <p:spPr>
          <a:xfrm>
            <a:off x="373063" y="152400"/>
            <a:ext cx="6853200" cy="1143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0" i="0" u="none" strike="noStrike" cap="none">
                <a:solidFill>
                  <a:srgbClr val="4D4D4D"/>
                </a:solidFill>
                <a:latin typeface="Georgia"/>
                <a:ea typeface="Georgia"/>
                <a:cs typeface="Georgia"/>
                <a:sym typeface="Georgia"/>
              </a:rPr>
              <a:t>Proposed Solution - </a:t>
            </a:r>
            <a:r>
              <a:rPr lang="en-US" sz="3600">
                <a:solidFill>
                  <a:srgbClr val="4D4D4D"/>
                </a:solidFill>
                <a:latin typeface="Georgia"/>
                <a:ea typeface="Georgia"/>
                <a:cs typeface="Georgia"/>
                <a:sym typeface="Georgia"/>
              </a:rPr>
              <a:t>G Shapley</a:t>
            </a:r>
            <a:endParaRPr sz="3600" b="0" i="0" u="none" strike="noStrike" cap="none">
              <a:solidFill>
                <a:srgbClr val="4D4D4D"/>
              </a:solidFill>
              <a:latin typeface="Georgia"/>
              <a:ea typeface="Georgia"/>
              <a:cs typeface="Georgia"/>
              <a:sym typeface="Georgi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10"/>
          <p:cNvSpPr/>
          <p:nvPr/>
        </p:nvSpPr>
        <p:spPr>
          <a:xfrm>
            <a:off x="533400" y="152400"/>
            <a:ext cx="7740900" cy="1143000"/>
          </a:xfrm>
          <a:prstGeom prst="rect">
            <a:avLst/>
          </a:prstGeom>
          <a:noFill/>
          <a:ln>
            <a:noFill/>
          </a:ln>
        </p:spPr>
        <p:txBody>
          <a:bodyPr spcFirstLastPara="1" wrap="square" lIns="91425" tIns="45700" rIns="91425" bIns="45700" anchor="ctr" anchorCtr="0">
            <a:noAutofit/>
          </a:bodyPr>
          <a:lstStyle/>
          <a:p>
            <a:pPr marL="0" marR="0" lvl="0" indent="0" algn="l" rtl="0">
              <a:lnSpc>
                <a:spcPct val="150000"/>
              </a:lnSpc>
              <a:spcBef>
                <a:spcPts val="0"/>
              </a:spcBef>
              <a:spcAft>
                <a:spcPts val="0"/>
              </a:spcAft>
              <a:buClr>
                <a:srgbClr val="000000"/>
              </a:buClr>
              <a:buSzPts val="3600"/>
              <a:buFont typeface="Arial"/>
              <a:buNone/>
            </a:pPr>
            <a:r>
              <a:rPr lang="en-US" sz="3600" b="0" i="0" u="none" strike="noStrike" cap="none">
                <a:solidFill>
                  <a:srgbClr val="4D4D4D"/>
                </a:solidFill>
                <a:latin typeface="Georgia"/>
                <a:ea typeface="Georgia"/>
                <a:cs typeface="Georgia"/>
                <a:sym typeface="Georgia"/>
              </a:rPr>
              <a:t>Experiment</a:t>
            </a:r>
            <a:r>
              <a:rPr lang="en-US" sz="3600">
                <a:solidFill>
                  <a:srgbClr val="4D4D4D"/>
                </a:solidFill>
                <a:latin typeface="Georgia"/>
                <a:ea typeface="Georgia"/>
                <a:cs typeface="Georgia"/>
                <a:sym typeface="Georgia"/>
              </a:rPr>
              <a:t>s</a:t>
            </a:r>
            <a:r>
              <a:rPr lang="en-US" sz="3600" b="0" i="0" u="none" strike="noStrike" cap="none">
                <a:solidFill>
                  <a:srgbClr val="4D4D4D"/>
                </a:solidFill>
                <a:latin typeface="Georgia"/>
                <a:ea typeface="Georgia"/>
                <a:cs typeface="Georgia"/>
                <a:sym typeface="Georgia"/>
              </a:rPr>
              <a:t> - Experiment 1a and 1b</a:t>
            </a:r>
            <a:endParaRPr sz="3600" b="0" i="0" u="none" strike="noStrike" cap="none">
              <a:solidFill>
                <a:srgbClr val="4D4D4D"/>
              </a:solidFill>
              <a:latin typeface="Georgia"/>
              <a:ea typeface="Georgia"/>
              <a:cs typeface="Georgia"/>
              <a:sym typeface="Georgia"/>
            </a:endParaRPr>
          </a:p>
        </p:txBody>
      </p:sp>
      <p:sp>
        <p:nvSpPr>
          <p:cNvPr id="187" name="Google Shape;187;p10"/>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400"/>
              <a:buNone/>
            </a:pPr>
            <a:fld id="{00000000-1234-1234-1234-123412341234}" type="slidenum">
              <a:rPr lang="en-US"/>
              <a:t>12</a:t>
            </a:fld>
            <a:endParaRPr/>
          </a:p>
        </p:txBody>
      </p:sp>
      <p:sp>
        <p:nvSpPr>
          <p:cNvPr id="188" name="Google Shape;188;p10"/>
          <p:cNvSpPr txBox="1"/>
          <p:nvPr/>
        </p:nvSpPr>
        <p:spPr>
          <a:xfrm>
            <a:off x="460375" y="1660425"/>
            <a:ext cx="8063400" cy="48567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chemeClr val="dk1"/>
              </a:buClr>
              <a:buSzPts val="1800"/>
              <a:buFont typeface="Georgia"/>
              <a:buChar char="●"/>
            </a:pPr>
            <a:r>
              <a:rPr lang="en-US" sz="1800" b="1">
                <a:solidFill>
                  <a:schemeClr val="dk1"/>
                </a:solidFill>
                <a:latin typeface="Georgia"/>
                <a:ea typeface="Georgia"/>
                <a:cs typeface="Georgia"/>
                <a:sym typeface="Georgia"/>
              </a:rPr>
              <a:t>Data Poisoning - Changing labels</a:t>
            </a:r>
            <a:r>
              <a:rPr lang="en-US" sz="1800">
                <a:solidFill>
                  <a:schemeClr val="dk1"/>
                </a:solidFill>
                <a:latin typeface="Georgia"/>
                <a:ea typeface="Georgia"/>
                <a:cs typeface="Georgia"/>
                <a:sym typeface="Georgia"/>
              </a:rPr>
              <a:t>:</a:t>
            </a:r>
            <a:endParaRPr sz="1800">
              <a:solidFill>
                <a:schemeClr val="dk1"/>
              </a:solidFill>
              <a:latin typeface="Georgia"/>
              <a:ea typeface="Georgia"/>
              <a:cs typeface="Georgia"/>
              <a:sym typeface="Georgia"/>
            </a:endParaRPr>
          </a:p>
          <a:p>
            <a:pPr marL="914400" marR="0" lvl="1" indent="-342900" algn="l" rtl="0">
              <a:lnSpc>
                <a:spcPct val="100000"/>
              </a:lnSpc>
              <a:spcBef>
                <a:spcPts val="0"/>
              </a:spcBef>
              <a:spcAft>
                <a:spcPts val="0"/>
              </a:spcAft>
              <a:buClr>
                <a:schemeClr val="dk1"/>
              </a:buClr>
              <a:buSzPts val="1800"/>
              <a:buFont typeface="Georgia"/>
              <a:buChar char="○"/>
            </a:pPr>
            <a:r>
              <a:rPr lang="en-US" sz="1800">
                <a:solidFill>
                  <a:schemeClr val="dk1"/>
                </a:solidFill>
                <a:latin typeface="Georgia"/>
                <a:ea typeface="Georgia"/>
                <a:cs typeface="Georgia"/>
                <a:sym typeface="Georgia"/>
              </a:rPr>
              <a:t>Changing labels of a few data points in a train set.</a:t>
            </a:r>
            <a:endParaRPr sz="1800">
              <a:solidFill>
                <a:schemeClr val="dk1"/>
              </a:solidFill>
              <a:latin typeface="Georgia"/>
              <a:ea typeface="Georgia"/>
              <a:cs typeface="Georgia"/>
              <a:sym typeface="Georgia"/>
            </a:endParaRPr>
          </a:p>
          <a:p>
            <a:pPr marL="914400" marR="0" lvl="1" indent="-342900" algn="l" rtl="0">
              <a:lnSpc>
                <a:spcPct val="100000"/>
              </a:lnSpc>
              <a:spcBef>
                <a:spcPts val="0"/>
              </a:spcBef>
              <a:spcAft>
                <a:spcPts val="0"/>
              </a:spcAft>
              <a:buClr>
                <a:schemeClr val="dk1"/>
              </a:buClr>
              <a:buSzPts val="1800"/>
              <a:buFont typeface="Georgia"/>
              <a:buChar char="○"/>
            </a:pPr>
            <a:r>
              <a:rPr lang="en-US" sz="1800">
                <a:solidFill>
                  <a:schemeClr val="dk1"/>
                </a:solidFill>
                <a:latin typeface="Georgia"/>
                <a:ea typeface="Georgia"/>
                <a:cs typeface="Georgia"/>
                <a:sym typeface="Georgia"/>
              </a:rPr>
              <a:t>Then assigning data Shapley values to all the data points - considering the ones which have the lowest values. </a:t>
            </a:r>
            <a:endParaRPr sz="1800">
              <a:solidFill>
                <a:schemeClr val="dk1"/>
              </a:solidFill>
              <a:latin typeface="Georgia"/>
              <a:ea typeface="Georgia"/>
              <a:cs typeface="Georgia"/>
              <a:sym typeface="Georgia"/>
            </a:endParaRPr>
          </a:p>
          <a:p>
            <a:pPr marL="914400" marR="0" lvl="1" indent="-342900" algn="l" rtl="0">
              <a:lnSpc>
                <a:spcPct val="100000"/>
              </a:lnSpc>
              <a:spcBef>
                <a:spcPts val="0"/>
              </a:spcBef>
              <a:spcAft>
                <a:spcPts val="0"/>
              </a:spcAft>
              <a:buClr>
                <a:schemeClr val="dk1"/>
              </a:buClr>
              <a:buSzPts val="1800"/>
              <a:buFont typeface="Georgia"/>
              <a:buChar char="○"/>
            </a:pPr>
            <a:r>
              <a:rPr lang="en-US" sz="1800">
                <a:solidFill>
                  <a:schemeClr val="dk1"/>
                </a:solidFill>
                <a:latin typeface="Georgia"/>
                <a:ea typeface="Georgia"/>
                <a:cs typeface="Georgia"/>
                <a:sym typeface="Georgia"/>
              </a:rPr>
              <a:t>The experiments proved that the mislabelled points have the lowest Data Shapley values.</a:t>
            </a:r>
            <a:endParaRPr sz="1800">
              <a:solidFill>
                <a:schemeClr val="dk1"/>
              </a:solidFill>
              <a:latin typeface="Georgia"/>
              <a:ea typeface="Georgia"/>
              <a:cs typeface="Georgia"/>
              <a:sym typeface="Georgia"/>
            </a:endParaRPr>
          </a:p>
          <a:p>
            <a:pPr marL="914400" marR="0" lvl="1" indent="-342900" algn="l" rtl="0">
              <a:lnSpc>
                <a:spcPct val="100000"/>
              </a:lnSpc>
              <a:spcBef>
                <a:spcPts val="0"/>
              </a:spcBef>
              <a:spcAft>
                <a:spcPts val="0"/>
              </a:spcAft>
              <a:buClr>
                <a:schemeClr val="dk1"/>
              </a:buClr>
              <a:buSzPts val="1800"/>
              <a:buFont typeface="Georgia"/>
              <a:buChar char="○"/>
            </a:pPr>
            <a:r>
              <a:rPr lang="en-US" sz="1800">
                <a:solidFill>
                  <a:schemeClr val="dk1"/>
                </a:solidFill>
                <a:latin typeface="Georgia"/>
                <a:ea typeface="Georgia"/>
                <a:cs typeface="Georgia"/>
                <a:sym typeface="Georgia"/>
              </a:rPr>
              <a:t>This opens the potential for correcting this data and possibly improving quality of low quality data </a:t>
            </a:r>
            <a:endParaRPr sz="1800">
              <a:solidFill>
                <a:schemeClr val="dk1"/>
              </a:solidFill>
              <a:latin typeface="Georgia"/>
              <a:ea typeface="Georgia"/>
              <a:cs typeface="Georgia"/>
              <a:sym typeface="Georgia"/>
            </a:endParaRPr>
          </a:p>
          <a:p>
            <a:pPr marL="457200" lvl="0" indent="-342900" algn="l" rtl="0">
              <a:spcBef>
                <a:spcPts val="0"/>
              </a:spcBef>
              <a:spcAft>
                <a:spcPts val="0"/>
              </a:spcAft>
              <a:buClr>
                <a:schemeClr val="dk1"/>
              </a:buClr>
              <a:buSzPts val="1800"/>
              <a:buFont typeface="Georgia"/>
              <a:buChar char="●"/>
            </a:pPr>
            <a:r>
              <a:rPr lang="en-US" sz="1800" b="1">
                <a:solidFill>
                  <a:schemeClr val="dk1"/>
                </a:solidFill>
                <a:latin typeface="Georgia"/>
                <a:ea typeface="Georgia"/>
                <a:cs typeface="Georgia"/>
                <a:sym typeface="Georgia"/>
              </a:rPr>
              <a:t>Data Poisoning - Corrupting data:</a:t>
            </a:r>
            <a:endParaRPr sz="1800" b="1">
              <a:solidFill>
                <a:schemeClr val="dk1"/>
              </a:solidFill>
              <a:latin typeface="Georgia"/>
              <a:ea typeface="Georgia"/>
              <a:cs typeface="Georgia"/>
              <a:sym typeface="Georgia"/>
            </a:endParaRPr>
          </a:p>
          <a:p>
            <a:pPr marL="914400" lvl="1" indent="-342900" algn="l" rtl="0">
              <a:spcBef>
                <a:spcPts val="0"/>
              </a:spcBef>
              <a:spcAft>
                <a:spcPts val="0"/>
              </a:spcAft>
              <a:buClr>
                <a:schemeClr val="dk1"/>
              </a:buClr>
              <a:buSzPts val="1800"/>
              <a:buFont typeface="Georgia"/>
              <a:buChar char="○"/>
            </a:pPr>
            <a:r>
              <a:rPr lang="en-US" sz="1800">
                <a:solidFill>
                  <a:schemeClr val="dk1"/>
                </a:solidFill>
                <a:latin typeface="Georgia"/>
                <a:ea typeface="Georgia"/>
                <a:cs typeface="Georgia"/>
                <a:sym typeface="Georgia"/>
              </a:rPr>
              <a:t>Corrupting an image using noise.</a:t>
            </a:r>
            <a:endParaRPr sz="1800">
              <a:solidFill>
                <a:schemeClr val="dk1"/>
              </a:solidFill>
              <a:latin typeface="Georgia"/>
              <a:ea typeface="Georgia"/>
              <a:cs typeface="Georgia"/>
              <a:sym typeface="Georgia"/>
            </a:endParaRPr>
          </a:p>
          <a:p>
            <a:pPr marL="914400" lvl="1" indent="-342900" algn="l" rtl="0">
              <a:spcBef>
                <a:spcPts val="0"/>
              </a:spcBef>
              <a:spcAft>
                <a:spcPts val="0"/>
              </a:spcAft>
              <a:buClr>
                <a:schemeClr val="dk1"/>
              </a:buClr>
              <a:buSzPts val="1800"/>
              <a:buFont typeface="Georgia"/>
              <a:buChar char="○"/>
            </a:pPr>
            <a:r>
              <a:rPr lang="en-US" sz="1800">
                <a:solidFill>
                  <a:schemeClr val="dk1"/>
                </a:solidFill>
                <a:latin typeface="Georgia"/>
                <a:ea typeface="Georgia"/>
                <a:cs typeface="Georgia"/>
                <a:sym typeface="Georgia"/>
              </a:rPr>
              <a:t>Training the last layer of Inception v3 model</a:t>
            </a:r>
            <a:endParaRPr sz="1800">
              <a:solidFill>
                <a:schemeClr val="dk1"/>
              </a:solidFill>
              <a:latin typeface="Georgia"/>
              <a:ea typeface="Georgia"/>
              <a:cs typeface="Georgia"/>
              <a:sym typeface="Georgia"/>
            </a:endParaRPr>
          </a:p>
          <a:p>
            <a:pPr marL="914400" lvl="1" indent="-342900" algn="l" rtl="0">
              <a:spcBef>
                <a:spcPts val="0"/>
              </a:spcBef>
              <a:spcAft>
                <a:spcPts val="0"/>
              </a:spcAft>
              <a:buClr>
                <a:schemeClr val="dk1"/>
              </a:buClr>
              <a:buSzPts val="1800"/>
              <a:buFont typeface="Georgia"/>
              <a:buChar char="○"/>
            </a:pPr>
            <a:r>
              <a:rPr lang="en-US" sz="1800">
                <a:solidFill>
                  <a:schemeClr val="dk1"/>
                </a:solidFill>
                <a:latin typeface="Georgia"/>
                <a:ea typeface="Georgia"/>
                <a:cs typeface="Georgia"/>
                <a:sym typeface="Georgia"/>
              </a:rPr>
              <a:t>Again noisy images have least Shapley values</a:t>
            </a:r>
            <a:endParaRPr sz="1800">
              <a:solidFill>
                <a:schemeClr val="dk1"/>
              </a:solidFill>
              <a:latin typeface="Georgia"/>
              <a:ea typeface="Georgia"/>
              <a:cs typeface="Georgia"/>
              <a:sym typeface="Georgi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g6f488bb677_0_69"/>
          <p:cNvSpPr/>
          <p:nvPr/>
        </p:nvSpPr>
        <p:spPr>
          <a:xfrm>
            <a:off x="373075" y="152400"/>
            <a:ext cx="8076900" cy="1143000"/>
          </a:xfrm>
          <a:prstGeom prst="rect">
            <a:avLst/>
          </a:prstGeom>
          <a:noFill/>
          <a:ln>
            <a:noFill/>
          </a:ln>
        </p:spPr>
        <p:txBody>
          <a:bodyPr spcFirstLastPara="1" wrap="square" lIns="91425" tIns="45700" rIns="91425" bIns="45700" anchor="ctr" anchorCtr="0">
            <a:noAutofit/>
          </a:bodyPr>
          <a:lstStyle/>
          <a:p>
            <a:pPr marL="0" marR="0" lvl="0" indent="0" algn="l" rtl="0">
              <a:lnSpc>
                <a:spcPct val="150000"/>
              </a:lnSpc>
              <a:spcBef>
                <a:spcPts val="0"/>
              </a:spcBef>
              <a:spcAft>
                <a:spcPts val="0"/>
              </a:spcAft>
              <a:buClr>
                <a:srgbClr val="000000"/>
              </a:buClr>
              <a:buSzPts val="3600"/>
              <a:buFont typeface="Arial"/>
              <a:buNone/>
            </a:pPr>
            <a:r>
              <a:rPr lang="en-US" sz="3600" b="0" i="0" u="none" strike="noStrike" cap="none">
                <a:solidFill>
                  <a:srgbClr val="4D4D4D"/>
                </a:solidFill>
                <a:latin typeface="Georgia"/>
                <a:ea typeface="Georgia"/>
                <a:cs typeface="Georgia"/>
                <a:sym typeface="Georgia"/>
              </a:rPr>
              <a:t>Experimen</a:t>
            </a:r>
            <a:r>
              <a:rPr lang="en-US" sz="3600">
                <a:solidFill>
                  <a:srgbClr val="4D4D4D"/>
                </a:solidFill>
                <a:latin typeface="Georgia"/>
                <a:ea typeface="Georgia"/>
                <a:cs typeface="Georgia"/>
                <a:sym typeface="Georgia"/>
              </a:rPr>
              <a:t>ts</a:t>
            </a:r>
            <a:r>
              <a:rPr lang="en-US" sz="3600" b="0" i="0" u="none" strike="noStrike" cap="none">
                <a:solidFill>
                  <a:srgbClr val="4D4D4D"/>
                </a:solidFill>
                <a:latin typeface="Georgia"/>
                <a:ea typeface="Georgia"/>
                <a:cs typeface="Georgia"/>
                <a:sym typeface="Georgia"/>
              </a:rPr>
              <a:t> - Experiment 2 and 3</a:t>
            </a:r>
            <a:endParaRPr sz="3600" b="0" i="0" u="none" strike="noStrike" cap="none">
              <a:solidFill>
                <a:srgbClr val="4D4D4D"/>
              </a:solidFill>
              <a:latin typeface="Georgia"/>
              <a:ea typeface="Georgia"/>
              <a:cs typeface="Georgia"/>
              <a:sym typeface="Georgia"/>
            </a:endParaRPr>
          </a:p>
        </p:txBody>
      </p:sp>
      <p:sp>
        <p:nvSpPr>
          <p:cNvPr id="195" name="Google Shape;195;g6f488bb677_0_69"/>
          <p:cNvSpPr txBox="1">
            <a:spLocks noGrp="1"/>
          </p:cNvSpPr>
          <p:nvPr>
            <p:ph type="sldNum" idx="12"/>
          </p:nvPr>
        </p:nvSpPr>
        <p:spPr>
          <a:xfrm>
            <a:off x="6553200" y="6245225"/>
            <a:ext cx="2133600" cy="4761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400"/>
              <a:buNone/>
            </a:pPr>
            <a:fld id="{00000000-1234-1234-1234-123412341234}" type="slidenum">
              <a:rPr lang="en-US"/>
              <a:t>13</a:t>
            </a:fld>
            <a:endParaRPr/>
          </a:p>
        </p:txBody>
      </p:sp>
      <p:sp>
        <p:nvSpPr>
          <p:cNvPr id="196" name="Google Shape;196;g6f488bb677_0_69"/>
          <p:cNvSpPr txBox="1"/>
          <p:nvPr/>
        </p:nvSpPr>
        <p:spPr>
          <a:xfrm>
            <a:off x="460375" y="1660425"/>
            <a:ext cx="8063400" cy="48567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chemeClr val="dk1"/>
              </a:buClr>
              <a:buSzPts val="1800"/>
              <a:buFont typeface="Georgia"/>
              <a:buChar char="●"/>
            </a:pPr>
            <a:r>
              <a:rPr lang="en-US" sz="1800" b="1">
                <a:solidFill>
                  <a:schemeClr val="dk1"/>
                </a:solidFill>
                <a:latin typeface="Georgia"/>
                <a:ea typeface="Georgia"/>
                <a:cs typeface="Georgia"/>
                <a:sym typeface="Georgia"/>
              </a:rPr>
              <a:t>Adding data points of high Shapley values:</a:t>
            </a:r>
            <a:endParaRPr sz="1800" b="1">
              <a:solidFill>
                <a:schemeClr val="dk1"/>
              </a:solidFill>
              <a:latin typeface="Georgia"/>
              <a:ea typeface="Georgia"/>
              <a:cs typeface="Georgia"/>
              <a:sym typeface="Georgia"/>
            </a:endParaRPr>
          </a:p>
          <a:p>
            <a:pPr marL="914400" marR="0" lvl="1" indent="-342900" algn="l" rtl="0">
              <a:lnSpc>
                <a:spcPct val="100000"/>
              </a:lnSpc>
              <a:spcBef>
                <a:spcPts val="0"/>
              </a:spcBef>
              <a:spcAft>
                <a:spcPts val="0"/>
              </a:spcAft>
              <a:buClr>
                <a:schemeClr val="dk1"/>
              </a:buClr>
              <a:buSzPts val="1800"/>
              <a:buFont typeface="Georgia"/>
              <a:buChar char="○"/>
            </a:pPr>
            <a:r>
              <a:rPr lang="en-US" sz="1800">
                <a:solidFill>
                  <a:schemeClr val="dk1"/>
                </a:solidFill>
                <a:latin typeface="Georgia"/>
                <a:ea typeface="Georgia"/>
                <a:cs typeface="Georgia"/>
                <a:sym typeface="Georgia"/>
              </a:rPr>
              <a:t>Training a Random forest classifier on the predicted Shapley values</a:t>
            </a:r>
            <a:endParaRPr sz="1800">
              <a:solidFill>
                <a:schemeClr val="dk1"/>
              </a:solidFill>
              <a:latin typeface="Georgia"/>
              <a:ea typeface="Georgia"/>
              <a:cs typeface="Georgia"/>
              <a:sym typeface="Georgia"/>
            </a:endParaRPr>
          </a:p>
          <a:p>
            <a:pPr marL="914400" marR="0" lvl="1" indent="-342900" algn="l" rtl="0">
              <a:lnSpc>
                <a:spcPct val="100000"/>
              </a:lnSpc>
              <a:spcBef>
                <a:spcPts val="0"/>
              </a:spcBef>
              <a:spcAft>
                <a:spcPts val="0"/>
              </a:spcAft>
              <a:buClr>
                <a:schemeClr val="dk1"/>
              </a:buClr>
              <a:buSzPts val="1800"/>
              <a:buFont typeface="Georgia"/>
              <a:buChar char="○"/>
            </a:pPr>
            <a:r>
              <a:rPr lang="en-US" sz="1800">
                <a:solidFill>
                  <a:schemeClr val="dk1"/>
                </a:solidFill>
                <a:latin typeface="Georgia"/>
                <a:ea typeface="Georgia"/>
                <a:cs typeface="Georgia"/>
                <a:sym typeface="Georgia"/>
              </a:rPr>
              <a:t>Only adding high Shapley value based on the RF classifier in the training set from a new set</a:t>
            </a:r>
            <a:endParaRPr sz="1800">
              <a:solidFill>
                <a:schemeClr val="dk1"/>
              </a:solidFill>
              <a:latin typeface="Georgia"/>
              <a:ea typeface="Georgia"/>
              <a:cs typeface="Georgia"/>
              <a:sym typeface="Georgia"/>
            </a:endParaRPr>
          </a:p>
          <a:p>
            <a:pPr marL="457200" marR="0" lvl="0" indent="-342900" algn="l" rtl="0">
              <a:lnSpc>
                <a:spcPct val="100000"/>
              </a:lnSpc>
              <a:spcBef>
                <a:spcPts val="0"/>
              </a:spcBef>
              <a:spcAft>
                <a:spcPts val="0"/>
              </a:spcAft>
              <a:buClr>
                <a:schemeClr val="dk1"/>
              </a:buClr>
              <a:buSzPts val="1800"/>
              <a:buFont typeface="Georgia"/>
              <a:buChar char="●"/>
            </a:pPr>
            <a:r>
              <a:rPr lang="en-US" sz="1800" b="1">
                <a:solidFill>
                  <a:schemeClr val="dk1"/>
                </a:solidFill>
                <a:latin typeface="Georgia"/>
                <a:ea typeface="Georgia"/>
                <a:cs typeface="Georgia"/>
                <a:sym typeface="Georgia"/>
              </a:rPr>
              <a:t>Removing Low value points</a:t>
            </a:r>
            <a:r>
              <a:rPr lang="en-US" sz="1800">
                <a:solidFill>
                  <a:schemeClr val="dk1"/>
                </a:solidFill>
                <a:latin typeface="Georgia"/>
                <a:ea typeface="Georgia"/>
                <a:cs typeface="Georgia"/>
                <a:sym typeface="Georgia"/>
              </a:rPr>
              <a:t>:</a:t>
            </a:r>
            <a:endParaRPr sz="1800">
              <a:solidFill>
                <a:schemeClr val="dk1"/>
              </a:solidFill>
              <a:latin typeface="Georgia"/>
              <a:ea typeface="Georgia"/>
              <a:cs typeface="Georgia"/>
              <a:sym typeface="Georgia"/>
            </a:endParaRPr>
          </a:p>
          <a:p>
            <a:pPr marL="914400" marR="0" lvl="1" indent="-342900" algn="l" rtl="0">
              <a:lnSpc>
                <a:spcPct val="100000"/>
              </a:lnSpc>
              <a:spcBef>
                <a:spcPts val="0"/>
              </a:spcBef>
              <a:spcAft>
                <a:spcPts val="0"/>
              </a:spcAft>
              <a:buClr>
                <a:schemeClr val="dk1"/>
              </a:buClr>
              <a:buSzPts val="1800"/>
              <a:buFont typeface="Georgia"/>
              <a:buChar char="○"/>
            </a:pPr>
            <a:r>
              <a:rPr lang="en-US" sz="1800">
                <a:solidFill>
                  <a:schemeClr val="dk1"/>
                </a:solidFill>
                <a:latin typeface="Georgia"/>
                <a:ea typeface="Georgia"/>
                <a:cs typeface="Georgia"/>
                <a:sym typeface="Georgia"/>
              </a:rPr>
              <a:t>Removing the points with lowest Shapley values</a:t>
            </a:r>
            <a:endParaRPr sz="1800">
              <a:solidFill>
                <a:schemeClr val="dk1"/>
              </a:solidFill>
              <a:latin typeface="Georgia"/>
              <a:ea typeface="Georgia"/>
              <a:cs typeface="Georgia"/>
              <a:sym typeface="Georgia"/>
            </a:endParaRPr>
          </a:p>
          <a:p>
            <a:pPr marL="0" marR="0" lvl="0" indent="0" algn="l" rtl="0">
              <a:lnSpc>
                <a:spcPct val="100000"/>
              </a:lnSpc>
              <a:spcBef>
                <a:spcPts val="0"/>
              </a:spcBef>
              <a:spcAft>
                <a:spcPts val="0"/>
              </a:spcAft>
              <a:buNone/>
            </a:pPr>
            <a:endParaRPr sz="1800">
              <a:solidFill>
                <a:schemeClr val="dk1"/>
              </a:solidFill>
              <a:latin typeface="Georgia"/>
              <a:ea typeface="Georgia"/>
              <a:cs typeface="Georgia"/>
              <a:sym typeface="Georgia"/>
            </a:endParaRPr>
          </a:p>
          <a:p>
            <a:pPr marL="457200" marR="0" lvl="0" indent="-342900" algn="l" rtl="0">
              <a:lnSpc>
                <a:spcPct val="100000"/>
              </a:lnSpc>
              <a:spcBef>
                <a:spcPts val="0"/>
              </a:spcBef>
              <a:spcAft>
                <a:spcPts val="0"/>
              </a:spcAft>
              <a:buClr>
                <a:schemeClr val="dk1"/>
              </a:buClr>
              <a:buSzPts val="1800"/>
              <a:buFont typeface="Georgia"/>
              <a:buChar char="●"/>
            </a:pPr>
            <a:r>
              <a:rPr lang="en-US" sz="1800" b="1">
                <a:solidFill>
                  <a:schemeClr val="dk1"/>
                </a:solidFill>
                <a:latin typeface="Georgia"/>
                <a:ea typeface="Georgia"/>
                <a:cs typeface="Georgia"/>
                <a:sym typeface="Georgia"/>
              </a:rPr>
              <a:t>Domain Adaptation</a:t>
            </a:r>
            <a:r>
              <a:rPr lang="en-US" sz="1800">
                <a:solidFill>
                  <a:schemeClr val="dk1"/>
                </a:solidFill>
                <a:latin typeface="Georgia"/>
                <a:ea typeface="Georgia"/>
                <a:cs typeface="Georgia"/>
                <a:sym typeface="Georgia"/>
              </a:rPr>
              <a:t>: Removing low value points and training on a new task  </a:t>
            </a:r>
            <a:endParaRPr sz="1800">
              <a:solidFill>
                <a:schemeClr val="dk1"/>
              </a:solidFill>
              <a:latin typeface="Georgia"/>
              <a:ea typeface="Georgia"/>
              <a:cs typeface="Georgia"/>
              <a:sym typeface="Georgi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11"/>
          <p:cNvSpPr/>
          <p:nvPr/>
        </p:nvSpPr>
        <p:spPr>
          <a:xfrm>
            <a:off x="373077" y="152400"/>
            <a:ext cx="8029800" cy="1143000"/>
          </a:xfrm>
          <a:prstGeom prst="rect">
            <a:avLst/>
          </a:prstGeom>
          <a:noFill/>
          <a:ln>
            <a:noFill/>
          </a:ln>
        </p:spPr>
        <p:txBody>
          <a:bodyPr spcFirstLastPara="1" wrap="square" lIns="91425" tIns="45700" rIns="91425" bIns="45700" anchor="ctr" anchorCtr="0">
            <a:noAutofit/>
          </a:bodyPr>
          <a:lstStyle/>
          <a:p>
            <a:pPr marL="0" marR="0" lvl="0" indent="0" algn="l" rtl="0">
              <a:lnSpc>
                <a:spcPct val="150000"/>
              </a:lnSpc>
              <a:spcBef>
                <a:spcPts val="0"/>
              </a:spcBef>
              <a:spcAft>
                <a:spcPts val="0"/>
              </a:spcAft>
              <a:buClr>
                <a:srgbClr val="000000"/>
              </a:buClr>
              <a:buSzPts val="3600"/>
              <a:buFont typeface="Arial"/>
              <a:buNone/>
            </a:pPr>
            <a:r>
              <a:rPr lang="en-US" sz="3600" b="0" i="0" u="none" strike="noStrike" cap="none">
                <a:solidFill>
                  <a:srgbClr val="4D4D4D"/>
                </a:solidFill>
                <a:latin typeface="Georgia"/>
                <a:ea typeface="Georgia"/>
                <a:cs typeface="Georgia"/>
                <a:sym typeface="Georgia"/>
              </a:rPr>
              <a:t>Experimental Analysis - 1a and 1b</a:t>
            </a:r>
            <a:endParaRPr sz="3600" b="0" i="0" u="none" strike="noStrike" cap="none">
              <a:solidFill>
                <a:srgbClr val="4D4D4D"/>
              </a:solidFill>
              <a:latin typeface="Georgia"/>
              <a:ea typeface="Georgia"/>
              <a:cs typeface="Georgia"/>
              <a:sym typeface="Georgia"/>
            </a:endParaRPr>
          </a:p>
        </p:txBody>
      </p:sp>
      <p:sp>
        <p:nvSpPr>
          <p:cNvPr id="203" name="Google Shape;203;p11"/>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400"/>
              <a:buNone/>
            </a:pPr>
            <a:fld id="{00000000-1234-1234-1234-123412341234}" type="slidenum">
              <a:rPr lang="en-US"/>
              <a:t>14</a:t>
            </a:fld>
            <a:endParaRPr/>
          </a:p>
        </p:txBody>
      </p:sp>
      <p:pic>
        <p:nvPicPr>
          <p:cNvPr id="204" name="Google Shape;204;p11"/>
          <p:cNvPicPr preferRelativeResize="0"/>
          <p:nvPr/>
        </p:nvPicPr>
        <p:blipFill>
          <a:blip r:embed="rId3">
            <a:alphaModFix/>
          </a:blip>
          <a:stretch>
            <a:fillRect/>
          </a:stretch>
        </p:blipFill>
        <p:spPr>
          <a:xfrm>
            <a:off x="838200" y="1600200"/>
            <a:ext cx="7293792" cy="464502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g70252bd553_0_41"/>
          <p:cNvSpPr/>
          <p:nvPr/>
        </p:nvSpPr>
        <p:spPr>
          <a:xfrm>
            <a:off x="373077" y="152400"/>
            <a:ext cx="8029800" cy="1143000"/>
          </a:xfrm>
          <a:prstGeom prst="rect">
            <a:avLst/>
          </a:prstGeom>
          <a:noFill/>
          <a:ln>
            <a:noFill/>
          </a:ln>
        </p:spPr>
        <p:txBody>
          <a:bodyPr spcFirstLastPara="1" wrap="square" lIns="91425" tIns="45700" rIns="91425" bIns="45700" anchor="ctr" anchorCtr="0">
            <a:noAutofit/>
          </a:bodyPr>
          <a:lstStyle/>
          <a:p>
            <a:pPr marL="0" marR="0" lvl="0" indent="0" algn="l" rtl="0">
              <a:lnSpc>
                <a:spcPct val="150000"/>
              </a:lnSpc>
              <a:spcBef>
                <a:spcPts val="0"/>
              </a:spcBef>
              <a:spcAft>
                <a:spcPts val="0"/>
              </a:spcAft>
              <a:buClr>
                <a:srgbClr val="000000"/>
              </a:buClr>
              <a:buSzPts val="3600"/>
              <a:buFont typeface="Arial"/>
              <a:buNone/>
            </a:pPr>
            <a:r>
              <a:rPr lang="en-US" sz="3600" b="0" i="0" u="none" strike="noStrike" cap="none">
                <a:solidFill>
                  <a:srgbClr val="4D4D4D"/>
                </a:solidFill>
                <a:latin typeface="Georgia"/>
                <a:ea typeface="Georgia"/>
                <a:cs typeface="Georgia"/>
                <a:sym typeface="Georgia"/>
              </a:rPr>
              <a:t>Experimental Analysis - </a:t>
            </a:r>
            <a:r>
              <a:rPr lang="en-US" sz="3600">
                <a:solidFill>
                  <a:srgbClr val="4D4D4D"/>
                </a:solidFill>
                <a:latin typeface="Georgia"/>
                <a:ea typeface="Georgia"/>
                <a:cs typeface="Georgia"/>
                <a:sym typeface="Georgia"/>
              </a:rPr>
              <a:t>2</a:t>
            </a:r>
            <a:endParaRPr sz="3600" b="0" i="0" u="none" strike="noStrike" cap="none">
              <a:solidFill>
                <a:srgbClr val="4D4D4D"/>
              </a:solidFill>
              <a:latin typeface="Georgia"/>
              <a:ea typeface="Georgia"/>
              <a:cs typeface="Georgia"/>
              <a:sym typeface="Georgia"/>
            </a:endParaRPr>
          </a:p>
        </p:txBody>
      </p:sp>
      <p:sp>
        <p:nvSpPr>
          <p:cNvPr id="211" name="Google Shape;211;g70252bd553_0_41"/>
          <p:cNvSpPr txBox="1">
            <a:spLocks noGrp="1"/>
          </p:cNvSpPr>
          <p:nvPr>
            <p:ph type="sldNum" idx="12"/>
          </p:nvPr>
        </p:nvSpPr>
        <p:spPr>
          <a:xfrm>
            <a:off x="6553200" y="6245225"/>
            <a:ext cx="2133600" cy="4761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400"/>
              <a:buNone/>
            </a:pPr>
            <a:fld id="{00000000-1234-1234-1234-123412341234}" type="slidenum">
              <a:rPr lang="en-US"/>
              <a:t>15</a:t>
            </a:fld>
            <a:endParaRPr/>
          </a:p>
        </p:txBody>
      </p:sp>
      <p:pic>
        <p:nvPicPr>
          <p:cNvPr id="212" name="Google Shape;212;g70252bd553_0_41"/>
          <p:cNvPicPr preferRelativeResize="0"/>
          <p:nvPr/>
        </p:nvPicPr>
        <p:blipFill>
          <a:blip r:embed="rId3">
            <a:alphaModFix/>
          </a:blip>
          <a:stretch>
            <a:fillRect/>
          </a:stretch>
        </p:blipFill>
        <p:spPr>
          <a:xfrm>
            <a:off x="1447800" y="914400"/>
            <a:ext cx="6184874" cy="563632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g70252bd553_0_55"/>
          <p:cNvSpPr/>
          <p:nvPr/>
        </p:nvSpPr>
        <p:spPr>
          <a:xfrm>
            <a:off x="373077" y="152400"/>
            <a:ext cx="8029800" cy="1143000"/>
          </a:xfrm>
          <a:prstGeom prst="rect">
            <a:avLst/>
          </a:prstGeom>
          <a:noFill/>
          <a:ln>
            <a:noFill/>
          </a:ln>
        </p:spPr>
        <p:txBody>
          <a:bodyPr spcFirstLastPara="1" wrap="square" lIns="91425" tIns="45700" rIns="91425" bIns="45700" anchor="ctr" anchorCtr="0">
            <a:noAutofit/>
          </a:bodyPr>
          <a:lstStyle/>
          <a:p>
            <a:pPr marL="0" marR="0" lvl="0" indent="0" algn="l" rtl="0">
              <a:lnSpc>
                <a:spcPct val="150000"/>
              </a:lnSpc>
              <a:spcBef>
                <a:spcPts val="0"/>
              </a:spcBef>
              <a:spcAft>
                <a:spcPts val="0"/>
              </a:spcAft>
              <a:buClr>
                <a:srgbClr val="000000"/>
              </a:buClr>
              <a:buSzPts val="3600"/>
              <a:buFont typeface="Arial"/>
              <a:buNone/>
            </a:pPr>
            <a:r>
              <a:rPr lang="en-US" sz="3600" b="0" i="0" u="none" strike="noStrike" cap="none">
                <a:solidFill>
                  <a:srgbClr val="4D4D4D"/>
                </a:solidFill>
                <a:latin typeface="Georgia"/>
                <a:ea typeface="Georgia"/>
                <a:cs typeface="Georgia"/>
                <a:sym typeface="Georgia"/>
              </a:rPr>
              <a:t>Experimental Analysis - </a:t>
            </a:r>
            <a:r>
              <a:rPr lang="en-US" sz="3600">
                <a:solidFill>
                  <a:srgbClr val="4D4D4D"/>
                </a:solidFill>
                <a:latin typeface="Georgia"/>
                <a:ea typeface="Georgia"/>
                <a:cs typeface="Georgia"/>
                <a:sym typeface="Georgia"/>
              </a:rPr>
              <a:t>3</a:t>
            </a:r>
            <a:endParaRPr sz="3600" b="0" i="0" u="none" strike="noStrike" cap="none">
              <a:solidFill>
                <a:srgbClr val="4D4D4D"/>
              </a:solidFill>
              <a:latin typeface="Georgia"/>
              <a:ea typeface="Georgia"/>
              <a:cs typeface="Georgia"/>
              <a:sym typeface="Georgia"/>
            </a:endParaRPr>
          </a:p>
        </p:txBody>
      </p:sp>
      <p:sp>
        <p:nvSpPr>
          <p:cNvPr id="219" name="Google Shape;219;g70252bd553_0_55"/>
          <p:cNvSpPr txBox="1">
            <a:spLocks noGrp="1"/>
          </p:cNvSpPr>
          <p:nvPr>
            <p:ph type="sldNum" idx="12"/>
          </p:nvPr>
        </p:nvSpPr>
        <p:spPr>
          <a:xfrm>
            <a:off x="6553200" y="6245225"/>
            <a:ext cx="2133600" cy="4761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400"/>
              <a:buNone/>
            </a:pPr>
            <a:fld id="{00000000-1234-1234-1234-123412341234}" type="slidenum">
              <a:rPr lang="en-US"/>
              <a:t>16</a:t>
            </a:fld>
            <a:endParaRPr/>
          </a:p>
        </p:txBody>
      </p:sp>
      <p:pic>
        <p:nvPicPr>
          <p:cNvPr id="220" name="Google Shape;220;g70252bd553_0_55"/>
          <p:cNvPicPr preferRelativeResize="0"/>
          <p:nvPr/>
        </p:nvPicPr>
        <p:blipFill>
          <a:blip r:embed="rId3">
            <a:alphaModFix/>
          </a:blip>
          <a:stretch>
            <a:fillRect/>
          </a:stretch>
        </p:blipFill>
        <p:spPr>
          <a:xfrm>
            <a:off x="1447800" y="1066800"/>
            <a:ext cx="6485294" cy="56388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12"/>
          <p:cNvSpPr/>
          <p:nvPr/>
        </p:nvSpPr>
        <p:spPr>
          <a:xfrm>
            <a:off x="373063" y="152400"/>
            <a:ext cx="6853237" cy="1143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0" i="0" u="none" strike="noStrike" cap="none">
                <a:solidFill>
                  <a:srgbClr val="4D4D4D"/>
                </a:solidFill>
                <a:latin typeface="Georgia"/>
                <a:ea typeface="Georgia"/>
                <a:cs typeface="Georgia"/>
                <a:sym typeface="Georgia"/>
              </a:rPr>
              <a:t>Conclusion and Future Work</a:t>
            </a:r>
            <a:endParaRPr sz="3600" b="0" i="0" u="none" strike="noStrike" cap="none">
              <a:solidFill>
                <a:srgbClr val="4D4D4D"/>
              </a:solidFill>
              <a:latin typeface="Georgia"/>
              <a:ea typeface="Georgia"/>
              <a:cs typeface="Georgia"/>
              <a:sym typeface="Georgia"/>
            </a:endParaRPr>
          </a:p>
        </p:txBody>
      </p:sp>
      <p:sp>
        <p:nvSpPr>
          <p:cNvPr id="226" name="Google Shape;226;p12"/>
          <p:cNvSpPr txBox="1"/>
          <p:nvPr/>
        </p:nvSpPr>
        <p:spPr>
          <a:xfrm>
            <a:off x="9525" y="1752600"/>
            <a:ext cx="9067800" cy="3810000"/>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000000"/>
              </a:buClr>
              <a:buSzPts val="2000"/>
              <a:buFont typeface="Arial"/>
              <a:buNone/>
            </a:pPr>
            <a:endParaRPr sz="2000" b="0" i="0" u="none" strike="noStrike" cap="none">
              <a:solidFill>
                <a:srgbClr val="4D4D4D"/>
              </a:solidFill>
              <a:latin typeface="Georgia"/>
              <a:ea typeface="Georgia"/>
              <a:cs typeface="Georgia"/>
              <a:sym typeface="Georgia"/>
            </a:endParaRPr>
          </a:p>
        </p:txBody>
      </p:sp>
      <p:sp>
        <p:nvSpPr>
          <p:cNvPr id="227" name="Google Shape;227;p12"/>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400"/>
              <a:buNone/>
            </a:pPr>
            <a:fld id="{00000000-1234-1234-1234-123412341234}" type="slidenum">
              <a:rPr lang="en-US"/>
              <a:t>17</a:t>
            </a:fld>
            <a:endParaRPr/>
          </a:p>
        </p:txBody>
      </p:sp>
      <p:sp>
        <p:nvSpPr>
          <p:cNvPr id="228" name="Google Shape;228;p12"/>
          <p:cNvSpPr txBox="1"/>
          <p:nvPr/>
        </p:nvSpPr>
        <p:spPr>
          <a:xfrm>
            <a:off x="597050" y="1826450"/>
            <a:ext cx="7981500" cy="4178100"/>
          </a:xfrm>
          <a:prstGeom prst="rect">
            <a:avLst/>
          </a:prstGeom>
          <a:noFill/>
          <a:ln>
            <a:noFill/>
          </a:ln>
        </p:spPr>
        <p:txBody>
          <a:bodyPr spcFirstLastPara="1" wrap="square" lIns="91425" tIns="91425" rIns="91425" bIns="91425" anchor="t" anchorCtr="0">
            <a:noAutofit/>
          </a:bodyPr>
          <a:lstStyle/>
          <a:p>
            <a:pPr marL="457200" marR="0" lvl="0" indent="-355600" algn="l" rtl="0">
              <a:lnSpc>
                <a:spcPct val="100000"/>
              </a:lnSpc>
              <a:spcBef>
                <a:spcPts val="0"/>
              </a:spcBef>
              <a:spcAft>
                <a:spcPts val="0"/>
              </a:spcAft>
              <a:buClr>
                <a:srgbClr val="000000"/>
              </a:buClr>
              <a:buSzPts val="2000"/>
              <a:buFont typeface="Georgia"/>
              <a:buChar char="●"/>
            </a:pPr>
            <a:r>
              <a:rPr lang="en-US" sz="2000">
                <a:latin typeface="Georgia"/>
                <a:ea typeface="Georgia"/>
                <a:cs typeface="Georgia"/>
                <a:sym typeface="Georgia"/>
              </a:rPr>
              <a:t>Proposed a new technique for assigning values to data</a:t>
            </a:r>
            <a:endParaRPr sz="2000">
              <a:latin typeface="Georgia"/>
              <a:ea typeface="Georgia"/>
              <a:cs typeface="Georgia"/>
              <a:sym typeface="Georgia"/>
            </a:endParaRPr>
          </a:p>
          <a:p>
            <a:pPr marL="457200" marR="0" lvl="0" indent="-355600" algn="l" rtl="0">
              <a:lnSpc>
                <a:spcPct val="100000"/>
              </a:lnSpc>
              <a:spcBef>
                <a:spcPts val="0"/>
              </a:spcBef>
              <a:spcAft>
                <a:spcPts val="0"/>
              </a:spcAft>
              <a:buSzPts val="2000"/>
              <a:buFont typeface="Georgia"/>
              <a:buChar char="●"/>
            </a:pPr>
            <a:r>
              <a:rPr lang="en-US" sz="2000">
                <a:latin typeface="Georgia"/>
                <a:ea typeface="Georgia"/>
                <a:cs typeface="Georgia"/>
                <a:sym typeface="Georgia"/>
              </a:rPr>
              <a:t>Can be used for increasing performance by rooting out the low Shapley value points</a:t>
            </a:r>
            <a:endParaRPr sz="2000">
              <a:latin typeface="Georgia"/>
              <a:ea typeface="Georgia"/>
              <a:cs typeface="Georgia"/>
              <a:sym typeface="Georgi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
          <p:cNvSpPr/>
          <p:nvPr/>
        </p:nvSpPr>
        <p:spPr>
          <a:xfrm>
            <a:off x="373063" y="152400"/>
            <a:ext cx="6853237" cy="1143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0" i="0" u="none" strike="noStrike" cap="none">
                <a:solidFill>
                  <a:srgbClr val="4D4D4D"/>
                </a:solidFill>
                <a:latin typeface="Georgia"/>
                <a:ea typeface="Georgia"/>
                <a:cs typeface="Georgia"/>
                <a:sym typeface="Georgia"/>
              </a:rPr>
              <a:t>Motivation</a:t>
            </a:r>
            <a:endParaRPr sz="3600" b="0" i="0" u="none" strike="noStrike" cap="none">
              <a:solidFill>
                <a:srgbClr val="4D4D4D"/>
              </a:solidFill>
              <a:latin typeface="Georgia"/>
              <a:ea typeface="Georgia"/>
              <a:cs typeface="Georgia"/>
              <a:sym typeface="Georgia"/>
            </a:endParaRPr>
          </a:p>
        </p:txBody>
      </p:sp>
      <p:sp>
        <p:nvSpPr>
          <p:cNvPr id="105" name="Google Shape;105;p2"/>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400"/>
              <a:buNone/>
            </a:pPr>
            <a:fld id="{00000000-1234-1234-1234-123412341234}" type="slidenum">
              <a:rPr lang="en-US"/>
              <a:t>2</a:t>
            </a:fld>
            <a:endParaRPr/>
          </a:p>
        </p:txBody>
      </p:sp>
      <p:sp>
        <p:nvSpPr>
          <p:cNvPr id="106" name="Google Shape;106;p2"/>
          <p:cNvSpPr txBox="1"/>
          <p:nvPr/>
        </p:nvSpPr>
        <p:spPr>
          <a:xfrm>
            <a:off x="515125" y="1826450"/>
            <a:ext cx="8063400" cy="44187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rgbClr val="000000"/>
              </a:buClr>
              <a:buSzPts val="1800"/>
              <a:buFont typeface="Georgia"/>
              <a:buChar char="●"/>
            </a:pPr>
            <a:r>
              <a:rPr lang="en-US" sz="1800" b="1">
                <a:latin typeface="Georgia"/>
                <a:ea typeface="Georgia"/>
                <a:cs typeface="Georgia"/>
                <a:sym typeface="Georgia"/>
              </a:rPr>
              <a:t>Data is important: </a:t>
            </a:r>
            <a:r>
              <a:rPr lang="en-US" sz="1800">
                <a:latin typeface="Georgia"/>
                <a:ea typeface="Georgia"/>
                <a:cs typeface="Georgia"/>
                <a:sym typeface="Georgia"/>
              </a:rPr>
              <a:t>in current state of the art classification models involving machine learning</a:t>
            </a:r>
            <a:endParaRPr sz="1800">
              <a:latin typeface="Georgia"/>
              <a:ea typeface="Georgia"/>
              <a:cs typeface="Georgia"/>
              <a:sym typeface="Georgia"/>
            </a:endParaRPr>
          </a:p>
          <a:p>
            <a:pPr marL="457200" marR="0" lvl="0" indent="-342900" algn="l" rtl="0">
              <a:lnSpc>
                <a:spcPct val="100000"/>
              </a:lnSpc>
              <a:spcBef>
                <a:spcPts val="0"/>
              </a:spcBef>
              <a:spcAft>
                <a:spcPts val="0"/>
              </a:spcAft>
              <a:buSzPts val="1800"/>
              <a:buFont typeface="Georgia"/>
              <a:buChar char="●"/>
            </a:pPr>
            <a:r>
              <a:rPr lang="en-US" sz="1800" b="1">
                <a:latin typeface="Georgia"/>
                <a:ea typeface="Georgia"/>
                <a:cs typeface="Georgia"/>
                <a:sym typeface="Georgia"/>
              </a:rPr>
              <a:t>Not all data created equal: </a:t>
            </a:r>
            <a:r>
              <a:rPr lang="en-US" sz="1800">
                <a:latin typeface="Georgia"/>
                <a:ea typeface="Georgia"/>
                <a:cs typeface="Georgia"/>
                <a:sym typeface="Georgia"/>
              </a:rPr>
              <a:t>some data points are more useful in training the classifier - they have higher discriminative value</a:t>
            </a:r>
            <a:endParaRPr sz="1800">
              <a:latin typeface="Georgia"/>
              <a:ea typeface="Georgia"/>
              <a:cs typeface="Georgia"/>
              <a:sym typeface="Georgia"/>
            </a:endParaRPr>
          </a:p>
          <a:p>
            <a:pPr marL="457200" marR="0" lvl="0" indent="-342900" algn="l" rtl="0">
              <a:lnSpc>
                <a:spcPct val="100000"/>
              </a:lnSpc>
              <a:spcBef>
                <a:spcPts val="0"/>
              </a:spcBef>
              <a:spcAft>
                <a:spcPts val="0"/>
              </a:spcAft>
              <a:buSzPts val="1800"/>
              <a:buFont typeface="Georgia"/>
              <a:buChar char="●"/>
            </a:pPr>
            <a:r>
              <a:rPr lang="en-US" sz="1800" b="1">
                <a:latin typeface="Georgia"/>
                <a:ea typeface="Georgia"/>
                <a:cs typeface="Georgia"/>
                <a:sym typeface="Georgia"/>
              </a:rPr>
              <a:t>How to quantify the quality of data: </a:t>
            </a:r>
            <a:r>
              <a:rPr lang="en-US" sz="1800">
                <a:latin typeface="Georgia"/>
                <a:ea typeface="Georgia"/>
                <a:cs typeface="Georgia"/>
                <a:sym typeface="Georgia"/>
              </a:rPr>
              <a:t>the paper explores this fundamental question regarding how to ascribe scores to data points wrt the usefulness in model training</a:t>
            </a:r>
            <a:endParaRPr sz="1800">
              <a:latin typeface="Georgia"/>
              <a:ea typeface="Georgia"/>
              <a:cs typeface="Georgia"/>
              <a:sym typeface="Georgia"/>
            </a:endParaRPr>
          </a:p>
          <a:p>
            <a:pPr marL="457200" marR="0" lvl="0" indent="-342900" algn="l" rtl="0">
              <a:lnSpc>
                <a:spcPct val="100000"/>
              </a:lnSpc>
              <a:spcBef>
                <a:spcPts val="0"/>
              </a:spcBef>
              <a:spcAft>
                <a:spcPts val="0"/>
              </a:spcAft>
              <a:buSzPts val="1800"/>
              <a:buFont typeface="Georgia"/>
              <a:buChar char="●"/>
            </a:pPr>
            <a:r>
              <a:rPr lang="en-US" sz="1800" b="1">
                <a:latin typeface="Georgia"/>
                <a:ea typeface="Georgia"/>
                <a:cs typeface="Georgia"/>
                <a:sym typeface="Georgia"/>
              </a:rPr>
              <a:t>Recognizing data as property: </a:t>
            </a:r>
            <a:r>
              <a:rPr lang="en-US" sz="1800">
                <a:latin typeface="Georgia"/>
                <a:ea typeface="Georgia"/>
                <a:cs typeface="Georgia"/>
                <a:sym typeface="Georgia"/>
              </a:rPr>
              <a:t>laws are being created to start identifying data as a property of a person, and hence, there is intrinsic value in the data.</a:t>
            </a:r>
            <a:endParaRPr sz="1800">
              <a:latin typeface="Georgia"/>
              <a:ea typeface="Georgia"/>
              <a:cs typeface="Georgia"/>
              <a:sym typeface="Georgia"/>
            </a:endParaRPr>
          </a:p>
          <a:p>
            <a:pPr marL="457200" marR="0" lvl="0" indent="-342900" algn="l" rtl="0">
              <a:lnSpc>
                <a:spcPct val="100000"/>
              </a:lnSpc>
              <a:spcBef>
                <a:spcPts val="0"/>
              </a:spcBef>
              <a:spcAft>
                <a:spcPts val="0"/>
              </a:spcAft>
              <a:buSzPts val="1800"/>
              <a:buFont typeface="Georgia"/>
              <a:buChar char="●"/>
            </a:pPr>
            <a:r>
              <a:rPr lang="en-US" sz="1800" b="1">
                <a:latin typeface="Georgia"/>
                <a:ea typeface="Georgia"/>
                <a:cs typeface="Georgia"/>
                <a:sym typeface="Georgia"/>
              </a:rPr>
              <a:t>Compensating people who provide data: </a:t>
            </a:r>
            <a:r>
              <a:rPr lang="en-US" sz="1800">
                <a:latin typeface="Georgia"/>
                <a:ea typeface="Georgia"/>
                <a:cs typeface="Georgia"/>
                <a:sym typeface="Georgia"/>
              </a:rPr>
              <a:t>people (especially in medical fields) volunteer to provide data. However, to motivate people to give data, there has to be some compensation which should depend on the quality of the data</a:t>
            </a:r>
            <a:endParaRPr sz="1800">
              <a:latin typeface="Georgia"/>
              <a:ea typeface="Georgia"/>
              <a:cs typeface="Georgia"/>
              <a:sym typeface="Georgi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3"/>
          <p:cNvSpPr/>
          <p:nvPr/>
        </p:nvSpPr>
        <p:spPr>
          <a:xfrm>
            <a:off x="373063" y="152400"/>
            <a:ext cx="6853237" cy="1143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0" i="0" u="none" strike="noStrike" cap="none">
                <a:solidFill>
                  <a:srgbClr val="4D4D4D"/>
                </a:solidFill>
                <a:latin typeface="Georgia"/>
                <a:ea typeface="Georgia"/>
                <a:cs typeface="Georgia"/>
                <a:sym typeface="Georgia"/>
              </a:rPr>
              <a:t>Background</a:t>
            </a:r>
            <a:endParaRPr sz="3600" b="0" i="0" u="none" strike="noStrike" cap="none">
              <a:solidFill>
                <a:srgbClr val="4D4D4D"/>
              </a:solidFill>
              <a:latin typeface="Georgia"/>
              <a:ea typeface="Georgia"/>
              <a:cs typeface="Georgia"/>
              <a:sym typeface="Georgia"/>
            </a:endParaRPr>
          </a:p>
        </p:txBody>
      </p:sp>
      <p:sp>
        <p:nvSpPr>
          <p:cNvPr id="113" name="Google Shape;113;p3"/>
          <p:cNvSpPr txBox="1"/>
          <p:nvPr/>
        </p:nvSpPr>
        <p:spPr>
          <a:xfrm>
            <a:off x="398100" y="1615275"/>
            <a:ext cx="8238900" cy="49380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rgbClr val="000000"/>
              </a:buClr>
              <a:buSzPts val="1800"/>
              <a:buFont typeface="Georgia"/>
              <a:buChar char="●"/>
            </a:pPr>
            <a:r>
              <a:rPr lang="en-US" sz="1800">
                <a:latin typeface="Georgia"/>
                <a:ea typeface="Georgia"/>
                <a:cs typeface="Georgia"/>
                <a:sym typeface="Georgia"/>
              </a:rPr>
              <a:t>Supervised Learning </a:t>
            </a:r>
            <a:r>
              <a:rPr lang="en-US" sz="1800" b="1">
                <a:latin typeface="Georgia"/>
                <a:ea typeface="Georgia"/>
                <a:cs typeface="Georgia"/>
                <a:sym typeface="Georgia"/>
              </a:rPr>
              <a:t>ingredients</a:t>
            </a:r>
            <a:r>
              <a:rPr lang="en-US" sz="1800">
                <a:latin typeface="Georgia"/>
                <a:ea typeface="Georgia"/>
                <a:cs typeface="Georgia"/>
                <a:sym typeface="Georgia"/>
              </a:rPr>
              <a:t>: training data (D), learning algorithm(A), and performance metric (V) </a:t>
            </a:r>
            <a:endParaRPr sz="1800">
              <a:latin typeface="Georgia"/>
              <a:ea typeface="Georgia"/>
              <a:cs typeface="Georgia"/>
              <a:sym typeface="Georgia"/>
            </a:endParaRPr>
          </a:p>
          <a:p>
            <a:pPr marL="0" marR="0" lvl="0" indent="0" algn="l" rtl="0">
              <a:lnSpc>
                <a:spcPct val="100000"/>
              </a:lnSpc>
              <a:spcBef>
                <a:spcPts val="0"/>
              </a:spcBef>
              <a:spcAft>
                <a:spcPts val="0"/>
              </a:spcAft>
              <a:buNone/>
            </a:pPr>
            <a:endParaRPr sz="1800">
              <a:latin typeface="Georgia"/>
              <a:ea typeface="Georgia"/>
              <a:cs typeface="Georgia"/>
              <a:sym typeface="Georgia"/>
            </a:endParaRPr>
          </a:p>
          <a:p>
            <a:pPr marL="457200" marR="0" lvl="0" indent="-342900" algn="l" rtl="0">
              <a:lnSpc>
                <a:spcPct val="100000"/>
              </a:lnSpc>
              <a:spcBef>
                <a:spcPts val="0"/>
              </a:spcBef>
              <a:spcAft>
                <a:spcPts val="0"/>
              </a:spcAft>
              <a:buSzPts val="1800"/>
              <a:buFont typeface="Georgia"/>
              <a:buChar char="●"/>
            </a:pPr>
            <a:r>
              <a:rPr lang="en-US" sz="1800" b="1">
                <a:latin typeface="Georgia"/>
                <a:ea typeface="Georgia"/>
                <a:cs typeface="Georgia"/>
                <a:sym typeface="Georgia"/>
              </a:rPr>
              <a:t>Assigning value</a:t>
            </a:r>
            <a:r>
              <a:rPr lang="en-US" sz="1800">
                <a:latin typeface="Georgia"/>
                <a:ea typeface="Georgia"/>
                <a:cs typeface="Georgia"/>
                <a:sym typeface="Georgia"/>
              </a:rPr>
              <a:t> to data in the setting of supervised learning is not equal</a:t>
            </a:r>
            <a:endParaRPr sz="1800">
              <a:latin typeface="Georgia"/>
              <a:ea typeface="Georgia"/>
              <a:cs typeface="Georgia"/>
              <a:sym typeface="Georgia"/>
            </a:endParaRPr>
          </a:p>
          <a:p>
            <a:pPr marL="457200" marR="0" lvl="0" indent="0" algn="l" rtl="0">
              <a:lnSpc>
                <a:spcPct val="100000"/>
              </a:lnSpc>
              <a:spcBef>
                <a:spcPts val="0"/>
              </a:spcBef>
              <a:spcAft>
                <a:spcPts val="0"/>
              </a:spcAft>
              <a:buNone/>
            </a:pPr>
            <a:r>
              <a:rPr lang="en-US" sz="1800">
                <a:latin typeface="Georgia"/>
                <a:ea typeface="Georgia"/>
                <a:cs typeface="Georgia"/>
                <a:sym typeface="Georgia"/>
              </a:rPr>
              <a:t>to assigning a universal to it - all learning algorithms depend on data</a:t>
            </a:r>
            <a:endParaRPr sz="1800">
              <a:latin typeface="Georgia"/>
              <a:ea typeface="Georgia"/>
              <a:cs typeface="Georgia"/>
              <a:sym typeface="Georgia"/>
            </a:endParaRPr>
          </a:p>
          <a:p>
            <a:pPr marL="0" marR="0" lvl="0" indent="0" algn="l" rtl="0">
              <a:lnSpc>
                <a:spcPct val="100000"/>
              </a:lnSpc>
              <a:spcBef>
                <a:spcPts val="0"/>
              </a:spcBef>
              <a:spcAft>
                <a:spcPts val="0"/>
              </a:spcAft>
              <a:buNone/>
            </a:pPr>
            <a:endParaRPr sz="1800">
              <a:latin typeface="Georgia"/>
              <a:ea typeface="Georgia"/>
              <a:cs typeface="Georgia"/>
              <a:sym typeface="Georgia"/>
            </a:endParaRPr>
          </a:p>
          <a:p>
            <a:pPr marL="457200" marR="0" lvl="0" indent="-342900" algn="l" rtl="0">
              <a:lnSpc>
                <a:spcPct val="100000"/>
              </a:lnSpc>
              <a:spcBef>
                <a:spcPts val="0"/>
              </a:spcBef>
              <a:spcAft>
                <a:spcPts val="0"/>
              </a:spcAft>
              <a:buSzPts val="1800"/>
              <a:buFont typeface="Georgia"/>
              <a:buChar char="●"/>
            </a:pPr>
            <a:r>
              <a:rPr lang="en-US" sz="1800" b="1">
                <a:latin typeface="Georgia"/>
                <a:ea typeface="Georgia"/>
                <a:cs typeface="Georgia"/>
                <a:sym typeface="Georgia"/>
              </a:rPr>
              <a:t>Shapley value</a:t>
            </a:r>
            <a:r>
              <a:rPr lang="en-US" sz="1800">
                <a:latin typeface="Georgia"/>
                <a:ea typeface="Georgia"/>
                <a:cs typeface="Georgia"/>
                <a:sym typeface="Georgia"/>
              </a:rPr>
              <a:t>: In a cooperative game, there are n players D = {1,...,n} and a score function v : 2^n → R assigns a reward to each of 2^n subsets of players: v(S) is the reward if the players in subset S ⊆ D cooperate. </a:t>
            </a:r>
            <a:endParaRPr sz="1800">
              <a:latin typeface="Georgia"/>
              <a:ea typeface="Georgia"/>
              <a:cs typeface="Georgia"/>
              <a:sym typeface="Georgia"/>
            </a:endParaRPr>
          </a:p>
          <a:p>
            <a:pPr marL="0" marR="0" lvl="0" indent="0" algn="l" rtl="0">
              <a:lnSpc>
                <a:spcPct val="100000"/>
              </a:lnSpc>
              <a:spcBef>
                <a:spcPts val="0"/>
              </a:spcBef>
              <a:spcAft>
                <a:spcPts val="0"/>
              </a:spcAft>
              <a:buNone/>
            </a:pPr>
            <a:endParaRPr sz="1800">
              <a:latin typeface="Georgia"/>
              <a:ea typeface="Georgia"/>
              <a:cs typeface="Georgia"/>
              <a:sym typeface="Georgia"/>
            </a:endParaRPr>
          </a:p>
          <a:p>
            <a:pPr marL="457200" marR="0" lvl="0" indent="-342900" algn="l" rtl="0">
              <a:lnSpc>
                <a:spcPct val="100000"/>
              </a:lnSpc>
              <a:spcBef>
                <a:spcPts val="0"/>
              </a:spcBef>
              <a:spcAft>
                <a:spcPts val="0"/>
              </a:spcAft>
              <a:buSzPts val="1800"/>
              <a:buFont typeface="Georgia"/>
              <a:buChar char="●"/>
            </a:pPr>
            <a:r>
              <a:rPr lang="en-US" sz="1800">
                <a:latin typeface="Georgia"/>
                <a:ea typeface="Georgia"/>
                <a:cs typeface="Georgia"/>
                <a:sym typeface="Georgia"/>
              </a:rPr>
              <a:t>Shapely uniquely </a:t>
            </a:r>
            <a:r>
              <a:rPr lang="en-US" sz="1800" b="1">
                <a:latin typeface="Georgia"/>
                <a:ea typeface="Georgia"/>
                <a:cs typeface="Georgia"/>
                <a:sym typeface="Georgia"/>
              </a:rPr>
              <a:t>divides the reward</a:t>
            </a:r>
            <a:r>
              <a:rPr lang="en-US" sz="1800">
                <a:latin typeface="Georgia"/>
                <a:ea typeface="Georgia"/>
                <a:cs typeface="Georgia"/>
                <a:sym typeface="Georgia"/>
              </a:rPr>
              <a:t> for cooperation of all players V(D) such that each player would get an equitable share of the reward.</a:t>
            </a:r>
            <a:endParaRPr sz="1800">
              <a:latin typeface="Georgia"/>
              <a:ea typeface="Georgia"/>
              <a:cs typeface="Georgia"/>
              <a:sym typeface="Georgi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4"/>
          <p:cNvSpPr/>
          <p:nvPr/>
        </p:nvSpPr>
        <p:spPr>
          <a:xfrm>
            <a:off x="373063" y="152400"/>
            <a:ext cx="6853237" cy="1143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0" i="0" u="none" strike="noStrike" cap="none">
                <a:solidFill>
                  <a:srgbClr val="4D4D4D"/>
                </a:solidFill>
                <a:latin typeface="Georgia"/>
                <a:ea typeface="Georgia"/>
                <a:cs typeface="Georgia"/>
                <a:sym typeface="Georgia"/>
              </a:rPr>
              <a:t>Related Work</a:t>
            </a:r>
            <a:endParaRPr sz="1400" b="0" i="0" u="none" strike="noStrike" cap="none">
              <a:solidFill>
                <a:srgbClr val="000000"/>
              </a:solidFill>
              <a:latin typeface="Arial"/>
              <a:ea typeface="Arial"/>
              <a:cs typeface="Arial"/>
              <a:sym typeface="Arial"/>
            </a:endParaRPr>
          </a:p>
        </p:txBody>
      </p:sp>
      <p:sp>
        <p:nvSpPr>
          <p:cNvPr id="120" name="Google Shape;120;p4"/>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400"/>
              <a:buNone/>
            </a:pPr>
            <a:fld id="{00000000-1234-1234-1234-123412341234}" type="slidenum">
              <a:rPr lang="en-US"/>
              <a:t>4</a:t>
            </a:fld>
            <a:endParaRPr/>
          </a:p>
        </p:txBody>
      </p:sp>
      <p:sp>
        <p:nvSpPr>
          <p:cNvPr id="121" name="Google Shape;121;p4"/>
          <p:cNvSpPr txBox="1"/>
          <p:nvPr/>
        </p:nvSpPr>
        <p:spPr>
          <a:xfrm>
            <a:off x="175750" y="1697550"/>
            <a:ext cx="8543100" cy="44475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chemeClr val="dk1"/>
              </a:buClr>
              <a:buSzPts val="1800"/>
              <a:buFont typeface="Georgia"/>
              <a:buChar char="●"/>
            </a:pPr>
            <a:r>
              <a:rPr lang="en-US" sz="1800">
                <a:solidFill>
                  <a:schemeClr val="dk1"/>
                </a:solidFill>
                <a:latin typeface="Georgia"/>
                <a:ea typeface="Georgia"/>
                <a:cs typeface="Georgia"/>
                <a:sym typeface="Georgia"/>
              </a:rPr>
              <a:t>Shapley, L. S. A value for n-person games. Contributions to Theory Games 2, 307–317 (1953)</a:t>
            </a:r>
            <a:endParaRPr sz="1800">
              <a:solidFill>
                <a:schemeClr val="dk1"/>
              </a:solidFill>
              <a:latin typeface="Georgia"/>
              <a:ea typeface="Georgia"/>
              <a:cs typeface="Georgia"/>
              <a:sym typeface="Georgia"/>
            </a:endParaRPr>
          </a:p>
          <a:p>
            <a:pPr marL="457200" marR="0" lvl="0" indent="-342900" algn="l" rtl="0">
              <a:lnSpc>
                <a:spcPct val="100000"/>
              </a:lnSpc>
              <a:spcBef>
                <a:spcPts val="0"/>
              </a:spcBef>
              <a:spcAft>
                <a:spcPts val="0"/>
              </a:spcAft>
              <a:buClr>
                <a:schemeClr val="dk1"/>
              </a:buClr>
              <a:buSzPts val="1800"/>
              <a:buFont typeface="Georgia"/>
              <a:buChar char="●"/>
            </a:pPr>
            <a:r>
              <a:rPr lang="en-US" sz="1800">
                <a:solidFill>
                  <a:schemeClr val="dk1"/>
                </a:solidFill>
                <a:latin typeface="Georgia"/>
                <a:ea typeface="Georgia"/>
                <a:cs typeface="Georgia"/>
                <a:sym typeface="Georgia"/>
              </a:rPr>
              <a:t>Bounding the estimation error of sampling-based shapley value approximation. arXiv preprint arXiv:1306.4265 (2013)</a:t>
            </a:r>
            <a:endParaRPr sz="1800">
              <a:solidFill>
                <a:schemeClr val="dk1"/>
              </a:solidFill>
              <a:latin typeface="Georgia"/>
              <a:ea typeface="Georgia"/>
              <a:cs typeface="Georgia"/>
              <a:sym typeface="Georgia"/>
            </a:endParaRPr>
          </a:p>
          <a:p>
            <a:pPr marL="457200" marR="0" lvl="0" indent="-342900" algn="l" rtl="0">
              <a:lnSpc>
                <a:spcPct val="100000"/>
              </a:lnSpc>
              <a:spcBef>
                <a:spcPts val="0"/>
              </a:spcBef>
              <a:spcAft>
                <a:spcPts val="0"/>
              </a:spcAft>
              <a:buClr>
                <a:schemeClr val="dk1"/>
              </a:buClr>
              <a:buSzPts val="1800"/>
              <a:buFont typeface="Georgia"/>
              <a:buChar char="●"/>
            </a:pPr>
            <a:r>
              <a:rPr lang="en-US" sz="1800">
                <a:solidFill>
                  <a:schemeClr val="dk1"/>
                </a:solidFill>
                <a:latin typeface="Georgia"/>
                <a:ea typeface="Georgia"/>
                <a:cs typeface="Georgia"/>
                <a:sym typeface="Georgia"/>
              </a:rPr>
              <a:t>Steinhardt, J., Koh, P. W. W. &amp; Liang, P. S. Certified defenses for data poisoning attacks. In Advances in Neural Information Processing Systems</a:t>
            </a:r>
            <a:endParaRPr sz="1800">
              <a:solidFill>
                <a:schemeClr val="dk1"/>
              </a:solidFill>
              <a:latin typeface="Georgia"/>
              <a:ea typeface="Georgia"/>
              <a:cs typeface="Georgia"/>
              <a:sym typeface="Georgi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5"/>
          <p:cNvSpPr/>
          <p:nvPr/>
        </p:nvSpPr>
        <p:spPr>
          <a:xfrm>
            <a:off x="373063" y="152400"/>
            <a:ext cx="6853237" cy="1143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0" i="0" u="none" strike="noStrike" cap="none">
                <a:solidFill>
                  <a:srgbClr val="4D4D4D"/>
                </a:solidFill>
                <a:latin typeface="Georgia"/>
                <a:ea typeface="Georgia"/>
                <a:cs typeface="Georgia"/>
                <a:sym typeface="Georgia"/>
              </a:rPr>
              <a:t>Claim / Target Task</a:t>
            </a:r>
            <a:endParaRPr sz="3600" b="0" i="0" u="none" strike="noStrike" cap="none">
              <a:solidFill>
                <a:srgbClr val="4D4D4D"/>
              </a:solidFill>
              <a:latin typeface="Georgia"/>
              <a:ea typeface="Georgia"/>
              <a:cs typeface="Georgia"/>
              <a:sym typeface="Georgia"/>
            </a:endParaRPr>
          </a:p>
        </p:txBody>
      </p:sp>
      <p:sp>
        <p:nvSpPr>
          <p:cNvPr id="128" name="Google Shape;128;p5"/>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400"/>
              <a:buNone/>
            </a:pPr>
            <a:fld id="{00000000-1234-1234-1234-123412341234}" type="slidenum">
              <a:rPr lang="en-US"/>
              <a:t>5</a:t>
            </a:fld>
            <a:endParaRPr/>
          </a:p>
        </p:txBody>
      </p:sp>
      <p:sp>
        <p:nvSpPr>
          <p:cNvPr id="129" name="Google Shape;129;p5"/>
          <p:cNvSpPr txBox="1"/>
          <p:nvPr/>
        </p:nvSpPr>
        <p:spPr>
          <a:xfrm>
            <a:off x="373075" y="1604075"/>
            <a:ext cx="8521500" cy="49269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rgbClr val="000000"/>
              </a:buClr>
              <a:buSzPts val="1800"/>
              <a:buFont typeface="Georgia"/>
              <a:buChar char="●"/>
            </a:pPr>
            <a:r>
              <a:rPr lang="en-US" sz="1800" b="0" i="0" u="none" strike="noStrike" cap="none">
                <a:solidFill>
                  <a:srgbClr val="000000"/>
                </a:solidFill>
                <a:latin typeface="Georgia"/>
                <a:ea typeface="Georgia"/>
                <a:cs typeface="Georgia"/>
                <a:sym typeface="Georgia"/>
              </a:rPr>
              <a:t>Com</a:t>
            </a:r>
            <a:r>
              <a:rPr lang="en-US" sz="1800">
                <a:latin typeface="Georgia"/>
                <a:ea typeface="Georgia"/>
                <a:cs typeface="Georgia"/>
                <a:sym typeface="Georgia"/>
              </a:rPr>
              <a:t>e up with a technique to assign scores to data points depending on how good their quality is (how well they help in training the model)</a:t>
            </a:r>
            <a:endParaRPr sz="1800">
              <a:latin typeface="Georgia"/>
              <a:ea typeface="Georgia"/>
              <a:cs typeface="Georgia"/>
              <a:sym typeface="Georgia"/>
            </a:endParaRPr>
          </a:p>
          <a:p>
            <a:pPr marL="457200" marR="0" lvl="0" indent="0" algn="l" rtl="0">
              <a:lnSpc>
                <a:spcPct val="100000"/>
              </a:lnSpc>
              <a:spcBef>
                <a:spcPts val="0"/>
              </a:spcBef>
              <a:spcAft>
                <a:spcPts val="0"/>
              </a:spcAft>
              <a:buNone/>
            </a:pPr>
            <a:endParaRPr sz="1800">
              <a:latin typeface="Georgia"/>
              <a:ea typeface="Georgia"/>
              <a:cs typeface="Georgia"/>
              <a:sym typeface="Georgia"/>
            </a:endParaRPr>
          </a:p>
          <a:p>
            <a:pPr marL="457200" marR="0" lvl="0" indent="-342900" algn="l" rtl="0">
              <a:lnSpc>
                <a:spcPct val="100000"/>
              </a:lnSpc>
              <a:spcBef>
                <a:spcPts val="0"/>
              </a:spcBef>
              <a:spcAft>
                <a:spcPts val="0"/>
              </a:spcAft>
              <a:buSzPts val="1800"/>
              <a:buFont typeface="Georgia"/>
              <a:buChar char="●"/>
            </a:pPr>
            <a:r>
              <a:rPr lang="en-US" sz="1800">
                <a:latin typeface="Georgia"/>
                <a:ea typeface="Georgia"/>
                <a:cs typeface="Georgia"/>
                <a:sym typeface="Georgia"/>
              </a:rPr>
              <a:t>Build a better valuation method than “leave one out” - the most intuitive way of assigning a score to the data point</a:t>
            </a:r>
            <a:endParaRPr sz="1800">
              <a:latin typeface="Georgia"/>
              <a:ea typeface="Georgia"/>
              <a:cs typeface="Georgia"/>
              <a:sym typeface="Georgia"/>
            </a:endParaRPr>
          </a:p>
          <a:p>
            <a:pPr marL="457200" marR="0" lvl="0" indent="0" algn="l" rtl="0">
              <a:lnSpc>
                <a:spcPct val="100000"/>
              </a:lnSpc>
              <a:spcBef>
                <a:spcPts val="0"/>
              </a:spcBef>
              <a:spcAft>
                <a:spcPts val="0"/>
              </a:spcAft>
              <a:buNone/>
            </a:pPr>
            <a:endParaRPr sz="1800">
              <a:latin typeface="Georgia"/>
              <a:ea typeface="Georgia"/>
              <a:cs typeface="Georgia"/>
              <a:sym typeface="Georgia"/>
            </a:endParaRPr>
          </a:p>
          <a:p>
            <a:pPr marL="457200" lvl="0" indent="-342900" algn="l" rtl="0">
              <a:spcBef>
                <a:spcPts val="0"/>
              </a:spcBef>
              <a:spcAft>
                <a:spcPts val="0"/>
              </a:spcAft>
              <a:buSzPts val="1800"/>
              <a:buFont typeface="Georgia"/>
              <a:buChar char="●"/>
            </a:pPr>
            <a:r>
              <a:rPr lang="en-US" sz="1800">
                <a:solidFill>
                  <a:schemeClr val="dk1"/>
                </a:solidFill>
                <a:latin typeface="Georgia"/>
                <a:ea typeface="Georgia"/>
                <a:cs typeface="Georgia"/>
                <a:sym typeface="Georgia"/>
              </a:rPr>
              <a:t>Viewing the supervised machine learning problem as a cooperative game: each source in the train data is a player, and the players work together through the learning algorithm A to achieve prediction score </a:t>
            </a:r>
            <a:endParaRPr sz="1800">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800"/>
              <a:buFont typeface="Arial"/>
              <a:buNone/>
            </a:pPr>
            <a:endParaRPr sz="1800">
              <a:latin typeface="Georgia"/>
              <a:ea typeface="Georgia"/>
              <a:cs typeface="Georgia"/>
              <a:sym typeface="Georgia"/>
            </a:endParaRPr>
          </a:p>
          <a:p>
            <a:pPr marL="457200" marR="0" lvl="0" indent="-342900" algn="l" rtl="0">
              <a:lnSpc>
                <a:spcPct val="100000"/>
              </a:lnSpc>
              <a:spcBef>
                <a:spcPts val="0"/>
              </a:spcBef>
              <a:spcAft>
                <a:spcPts val="0"/>
              </a:spcAft>
              <a:buSzPts val="1800"/>
              <a:buFont typeface="Georgia"/>
              <a:buChar char="●"/>
            </a:pPr>
            <a:r>
              <a:rPr lang="en-US" sz="1800">
                <a:latin typeface="Georgia"/>
                <a:ea typeface="Georgia"/>
                <a:cs typeface="Georgia"/>
                <a:sym typeface="Georgia"/>
              </a:rPr>
              <a:t>Speed up the number of computations required in the Data Shapely equation</a:t>
            </a:r>
            <a:endParaRPr sz="1800">
              <a:latin typeface="Georgia"/>
              <a:ea typeface="Georgia"/>
              <a:cs typeface="Georgia"/>
              <a:sym typeface="Georgia"/>
            </a:endParaRPr>
          </a:p>
          <a:p>
            <a:pPr marL="0" marR="0" lvl="0" indent="0" algn="l" rtl="0">
              <a:lnSpc>
                <a:spcPct val="100000"/>
              </a:lnSpc>
              <a:spcBef>
                <a:spcPts val="0"/>
              </a:spcBef>
              <a:spcAft>
                <a:spcPts val="0"/>
              </a:spcAft>
              <a:buNone/>
            </a:pPr>
            <a:endParaRPr sz="1800">
              <a:latin typeface="Georgia"/>
              <a:ea typeface="Georgia"/>
              <a:cs typeface="Georgia"/>
              <a:sym typeface="Georgia"/>
            </a:endParaRPr>
          </a:p>
          <a:p>
            <a:pPr marL="457200" marR="0" lvl="0" indent="-342900" algn="l" rtl="0">
              <a:lnSpc>
                <a:spcPct val="100000"/>
              </a:lnSpc>
              <a:spcBef>
                <a:spcPts val="0"/>
              </a:spcBef>
              <a:spcAft>
                <a:spcPts val="0"/>
              </a:spcAft>
              <a:buSzPts val="1800"/>
              <a:buFont typeface="Georgia"/>
              <a:buChar char="●"/>
            </a:pPr>
            <a:r>
              <a:rPr lang="en-US" sz="1800">
                <a:latin typeface="Georgia"/>
                <a:ea typeface="Georgia"/>
                <a:cs typeface="Georgia"/>
                <a:sym typeface="Georgia"/>
              </a:rPr>
              <a:t>Applying to Domain Adaptation by concentrating on the good quality data</a:t>
            </a:r>
            <a:endParaRPr sz="1800">
              <a:latin typeface="Georgia"/>
              <a:ea typeface="Georgia"/>
              <a:cs typeface="Georgia"/>
              <a:sym typeface="Georgi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g70252bd553_0_21"/>
          <p:cNvSpPr/>
          <p:nvPr/>
        </p:nvSpPr>
        <p:spPr>
          <a:xfrm>
            <a:off x="373063" y="152400"/>
            <a:ext cx="6853200" cy="1143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a:solidFill>
                  <a:srgbClr val="4D4D4D"/>
                </a:solidFill>
                <a:latin typeface="Georgia"/>
                <a:ea typeface="Georgia"/>
                <a:cs typeface="Georgia"/>
                <a:sym typeface="Georgia"/>
              </a:rPr>
              <a:t>Why not LOO?</a:t>
            </a:r>
            <a:endParaRPr sz="3600" b="0" i="0" u="none" strike="noStrike" cap="none">
              <a:solidFill>
                <a:srgbClr val="4D4D4D"/>
              </a:solidFill>
              <a:latin typeface="Georgia"/>
              <a:ea typeface="Georgia"/>
              <a:cs typeface="Georgia"/>
              <a:sym typeface="Georgia"/>
            </a:endParaRPr>
          </a:p>
        </p:txBody>
      </p:sp>
      <p:sp>
        <p:nvSpPr>
          <p:cNvPr id="136" name="Google Shape;136;g70252bd553_0_21"/>
          <p:cNvSpPr txBox="1">
            <a:spLocks noGrp="1"/>
          </p:cNvSpPr>
          <p:nvPr>
            <p:ph type="sldNum" idx="12"/>
          </p:nvPr>
        </p:nvSpPr>
        <p:spPr>
          <a:xfrm>
            <a:off x="6553200" y="6245225"/>
            <a:ext cx="2133600" cy="4761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400"/>
              <a:buNone/>
            </a:pPr>
            <a:fld id="{00000000-1234-1234-1234-123412341234}" type="slidenum">
              <a:rPr lang="en-US"/>
              <a:t>6</a:t>
            </a:fld>
            <a:endParaRPr/>
          </a:p>
        </p:txBody>
      </p:sp>
      <p:sp>
        <p:nvSpPr>
          <p:cNvPr id="137" name="Google Shape;137;g70252bd553_0_21"/>
          <p:cNvSpPr txBox="1"/>
          <p:nvPr/>
        </p:nvSpPr>
        <p:spPr>
          <a:xfrm>
            <a:off x="373075" y="1604075"/>
            <a:ext cx="8521500" cy="49269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SzPts val="1800"/>
              <a:buFont typeface="Georgia"/>
              <a:buChar char="●"/>
            </a:pPr>
            <a:r>
              <a:rPr lang="en-US" sz="1800">
                <a:latin typeface="Georgia"/>
                <a:ea typeface="Georgia"/>
                <a:cs typeface="Georgia"/>
                <a:sym typeface="Georgia"/>
              </a:rPr>
              <a:t>Suppose a scenario where the training set contains n copies of each sample and consider using a KNN (with k&lt;=n-1) to predict something using this data. </a:t>
            </a:r>
            <a:endParaRPr sz="1800">
              <a:latin typeface="Georgia"/>
              <a:ea typeface="Georgia"/>
              <a:cs typeface="Georgia"/>
              <a:sym typeface="Georgia"/>
            </a:endParaRPr>
          </a:p>
          <a:p>
            <a:pPr marL="457200" marR="0" lvl="0" indent="0" algn="l" rtl="0">
              <a:lnSpc>
                <a:spcPct val="100000"/>
              </a:lnSpc>
              <a:spcBef>
                <a:spcPts val="0"/>
              </a:spcBef>
              <a:spcAft>
                <a:spcPts val="0"/>
              </a:spcAft>
              <a:buNone/>
            </a:pPr>
            <a:endParaRPr sz="1800">
              <a:latin typeface="Georgia"/>
              <a:ea typeface="Georgia"/>
              <a:cs typeface="Georgia"/>
              <a:sym typeface="Georgia"/>
            </a:endParaRPr>
          </a:p>
          <a:p>
            <a:pPr marL="457200" marR="0" lvl="0" indent="-342900" algn="l" rtl="0">
              <a:lnSpc>
                <a:spcPct val="100000"/>
              </a:lnSpc>
              <a:spcBef>
                <a:spcPts val="0"/>
              </a:spcBef>
              <a:spcAft>
                <a:spcPts val="0"/>
              </a:spcAft>
              <a:buSzPts val="1800"/>
              <a:buFont typeface="Georgia"/>
              <a:buChar char="●"/>
            </a:pPr>
            <a:r>
              <a:rPr lang="en-US" sz="1800">
                <a:latin typeface="Georgia"/>
                <a:ea typeface="Georgia"/>
                <a:cs typeface="Georgia"/>
                <a:sym typeface="Georgia"/>
              </a:rPr>
              <a:t>If we remove any sample from the training set, the KNN’s performance would not change since there are still n-1 identical copies of the removed sample in the dataset.</a:t>
            </a:r>
            <a:endParaRPr sz="1800">
              <a:latin typeface="Georgia"/>
              <a:ea typeface="Georgia"/>
              <a:cs typeface="Georgia"/>
              <a:sym typeface="Georgia"/>
            </a:endParaRPr>
          </a:p>
          <a:p>
            <a:pPr marL="457200" marR="0" lvl="0" indent="0" algn="l" rtl="0">
              <a:lnSpc>
                <a:spcPct val="100000"/>
              </a:lnSpc>
              <a:spcBef>
                <a:spcPts val="0"/>
              </a:spcBef>
              <a:spcAft>
                <a:spcPts val="0"/>
              </a:spcAft>
              <a:buNone/>
            </a:pPr>
            <a:endParaRPr sz="1800">
              <a:latin typeface="Georgia"/>
              <a:ea typeface="Georgia"/>
              <a:cs typeface="Georgia"/>
              <a:sym typeface="Georgia"/>
            </a:endParaRPr>
          </a:p>
          <a:p>
            <a:pPr marL="457200" marR="0" lvl="0" indent="-342900" algn="l" rtl="0">
              <a:lnSpc>
                <a:spcPct val="100000"/>
              </a:lnSpc>
              <a:spcBef>
                <a:spcPts val="0"/>
              </a:spcBef>
              <a:spcAft>
                <a:spcPts val="0"/>
              </a:spcAft>
              <a:buSzPts val="1800"/>
              <a:buFont typeface="Georgia"/>
              <a:buChar char="●"/>
            </a:pPr>
            <a:r>
              <a:rPr lang="en-US" sz="1800">
                <a:latin typeface="Georgia"/>
                <a:ea typeface="Georgia"/>
                <a:cs typeface="Georgia"/>
                <a:sym typeface="Georgia"/>
              </a:rPr>
              <a:t> In this case, the LOO would attribute 0 value to all data points</a:t>
            </a:r>
            <a:r>
              <a:rPr lang="en-US" sz="1600">
                <a:solidFill>
                  <a:schemeClr val="dk1"/>
                </a:solidFill>
                <a:highlight>
                  <a:srgbClr val="FFFFFF"/>
                </a:highlight>
                <a:latin typeface="Georgia"/>
                <a:ea typeface="Georgia"/>
                <a:cs typeface="Georgia"/>
                <a:sym typeface="Georgia"/>
              </a:rPr>
              <a:t>.</a:t>
            </a:r>
            <a:endParaRPr sz="1800" b="0" i="0" u="none" strike="noStrike" cap="none">
              <a:solidFill>
                <a:srgbClr val="000000"/>
              </a:solidFill>
              <a:latin typeface="Georgia"/>
              <a:ea typeface="Georgia"/>
              <a:cs typeface="Georgia"/>
              <a:sym typeface="Georgi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9"/>
          <p:cNvSpPr/>
          <p:nvPr/>
        </p:nvSpPr>
        <p:spPr>
          <a:xfrm>
            <a:off x="373063" y="152400"/>
            <a:ext cx="6853237" cy="1143000"/>
          </a:xfrm>
          <a:prstGeom prst="rect">
            <a:avLst/>
          </a:prstGeom>
          <a:noFill/>
          <a:ln>
            <a:noFill/>
          </a:ln>
        </p:spPr>
        <p:txBody>
          <a:bodyPr spcFirstLastPara="1" wrap="square" lIns="91425" tIns="45700" rIns="91425" bIns="45700" anchor="ctr" anchorCtr="0">
            <a:noAutofit/>
          </a:bodyPr>
          <a:lstStyle/>
          <a:p>
            <a:pPr marL="0" marR="0" lvl="0" indent="0" algn="l" rtl="0">
              <a:lnSpc>
                <a:spcPct val="150000"/>
              </a:lnSpc>
              <a:spcBef>
                <a:spcPts val="0"/>
              </a:spcBef>
              <a:spcAft>
                <a:spcPts val="0"/>
              </a:spcAft>
              <a:buClr>
                <a:srgbClr val="000000"/>
              </a:buClr>
              <a:buSzPts val="3600"/>
              <a:buFont typeface="Arial"/>
              <a:buNone/>
            </a:pPr>
            <a:r>
              <a:rPr lang="en-US" sz="3600" b="0" i="0" u="none" strike="noStrike" cap="none">
                <a:solidFill>
                  <a:srgbClr val="4D4D4D"/>
                </a:solidFill>
                <a:latin typeface="Georgia"/>
                <a:ea typeface="Georgia"/>
                <a:cs typeface="Georgia"/>
                <a:sym typeface="Georgia"/>
              </a:rPr>
              <a:t>Data Summary</a:t>
            </a:r>
            <a:endParaRPr sz="3600" b="0" i="0" u="none" strike="noStrike" cap="none">
              <a:solidFill>
                <a:srgbClr val="4D4D4D"/>
              </a:solidFill>
              <a:latin typeface="Georgia"/>
              <a:ea typeface="Georgia"/>
              <a:cs typeface="Georgia"/>
              <a:sym typeface="Georgia"/>
            </a:endParaRPr>
          </a:p>
        </p:txBody>
      </p:sp>
      <p:sp>
        <p:nvSpPr>
          <p:cNvPr id="144" name="Google Shape;144;p9"/>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400"/>
              <a:buNone/>
            </a:pPr>
            <a:fld id="{00000000-1234-1234-1234-123412341234}" type="slidenum">
              <a:rPr lang="en-US"/>
              <a:t>7</a:t>
            </a:fld>
            <a:endParaRPr/>
          </a:p>
        </p:txBody>
      </p:sp>
      <p:sp>
        <p:nvSpPr>
          <p:cNvPr id="145" name="Google Shape;145;p9"/>
          <p:cNvSpPr txBox="1"/>
          <p:nvPr/>
        </p:nvSpPr>
        <p:spPr>
          <a:xfrm>
            <a:off x="468325" y="1709425"/>
            <a:ext cx="8016600" cy="4587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Georgia"/>
                <a:ea typeface="Georgia"/>
                <a:cs typeface="Georgia"/>
                <a:sym typeface="Georgia"/>
              </a:rPr>
              <a:t>Datasets used</a:t>
            </a:r>
            <a:r>
              <a:rPr lang="en-US" sz="1800">
                <a:solidFill>
                  <a:schemeClr val="dk1"/>
                </a:solidFill>
                <a:latin typeface="Georgia"/>
                <a:ea typeface="Georgia"/>
                <a:cs typeface="Georgia"/>
                <a:sym typeface="Georgia"/>
              </a:rPr>
              <a:t>:</a:t>
            </a:r>
            <a:endParaRPr sz="1800">
              <a:solidFill>
                <a:schemeClr val="dk1"/>
              </a:solidFill>
              <a:latin typeface="Georgia"/>
              <a:ea typeface="Georgia"/>
              <a:cs typeface="Georgia"/>
              <a:sym typeface="Georgia"/>
            </a:endParaRPr>
          </a:p>
          <a:p>
            <a:pPr marL="457200" marR="0" lvl="0" indent="-342900" algn="l" rtl="0">
              <a:lnSpc>
                <a:spcPct val="100000"/>
              </a:lnSpc>
              <a:spcBef>
                <a:spcPts val="0"/>
              </a:spcBef>
              <a:spcAft>
                <a:spcPts val="0"/>
              </a:spcAft>
              <a:buClr>
                <a:schemeClr val="dk1"/>
              </a:buClr>
              <a:buSzPts val="1800"/>
              <a:buFont typeface="Georgia"/>
              <a:buChar char="●"/>
            </a:pPr>
            <a:r>
              <a:rPr lang="en-US" sz="1800">
                <a:solidFill>
                  <a:schemeClr val="dk1"/>
                </a:solidFill>
                <a:latin typeface="Georgia"/>
                <a:ea typeface="Georgia"/>
                <a:cs typeface="Georgia"/>
                <a:sym typeface="Georgia"/>
              </a:rPr>
              <a:t>ImageNet</a:t>
            </a:r>
            <a:endParaRPr sz="1800">
              <a:solidFill>
                <a:schemeClr val="dk1"/>
              </a:solidFill>
              <a:latin typeface="Georgia"/>
              <a:ea typeface="Georgia"/>
              <a:cs typeface="Georgia"/>
              <a:sym typeface="Georgia"/>
            </a:endParaRPr>
          </a:p>
          <a:p>
            <a:pPr marL="457200" marR="0" lvl="0" indent="-342900" algn="l" rtl="0">
              <a:lnSpc>
                <a:spcPct val="100000"/>
              </a:lnSpc>
              <a:spcBef>
                <a:spcPts val="0"/>
              </a:spcBef>
              <a:spcAft>
                <a:spcPts val="0"/>
              </a:spcAft>
              <a:buClr>
                <a:schemeClr val="dk1"/>
              </a:buClr>
              <a:buSzPts val="1800"/>
              <a:buFont typeface="Georgia"/>
              <a:buChar char="●"/>
            </a:pPr>
            <a:r>
              <a:rPr lang="en-US" sz="1800">
                <a:solidFill>
                  <a:schemeClr val="dk1"/>
                </a:solidFill>
                <a:latin typeface="Georgia"/>
                <a:ea typeface="Georgia"/>
                <a:cs typeface="Georgia"/>
                <a:sym typeface="Georgia"/>
              </a:rPr>
              <a:t>UK Biobank </a:t>
            </a:r>
            <a:endParaRPr sz="1800">
              <a:solidFill>
                <a:schemeClr val="dk1"/>
              </a:solidFill>
              <a:latin typeface="Georgia"/>
              <a:ea typeface="Georgia"/>
              <a:cs typeface="Georgia"/>
              <a:sym typeface="Georgia"/>
            </a:endParaRPr>
          </a:p>
          <a:p>
            <a:pPr marL="457200" marR="0" lvl="0" indent="-342900" algn="l" rtl="0">
              <a:lnSpc>
                <a:spcPct val="100000"/>
              </a:lnSpc>
              <a:spcBef>
                <a:spcPts val="0"/>
              </a:spcBef>
              <a:spcAft>
                <a:spcPts val="0"/>
              </a:spcAft>
              <a:buClr>
                <a:schemeClr val="dk1"/>
              </a:buClr>
              <a:buSzPts val="1800"/>
              <a:buFont typeface="Georgia"/>
              <a:buChar char="●"/>
            </a:pPr>
            <a:r>
              <a:rPr lang="en-US" sz="1800">
                <a:solidFill>
                  <a:schemeClr val="dk1"/>
                </a:solidFill>
                <a:latin typeface="Georgia"/>
                <a:ea typeface="Georgia"/>
                <a:cs typeface="Georgia"/>
                <a:sym typeface="Georgia"/>
              </a:rPr>
              <a:t>MNIST</a:t>
            </a:r>
            <a:endParaRPr sz="1800">
              <a:solidFill>
                <a:schemeClr val="dk1"/>
              </a:solidFill>
              <a:latin typeface="Georgia"/>
              <a:ea typeface="Georgia"/>
              <a:cs typeface="Georgia"/>
              <a:sym typeface="Georgia"/>
            </a:endParaRPr>
          </a:p>
          <a:p>
            <a:pPr marL="457200" marR="0" lvl="0" indent="-342900" algn="l" rtl="0">
              <a:lnSpc>
                <a:spcPct val="100000"/>
              </a:lnSpc>
              <a:spcBef>
                <a:spcPts val="0"/>
              </a:spcBef>
              <a:spcAft>
                <a:spcPts val="0"/>
              </a:spcAft>
              <a:buClr>
                <a:schemeClr val="dk1"/>
              </a:buClr>
              <a:buSzPts val="1800"/>
              <a:buFont typeface="Georgia"/>
              <a:buChar char="●"/>
            </a:pPr>
            <a:r>
              <a:rPr lang="en-US" sz="1800">
                <a:solidFill>
                  <a:schemeClr val="dk1"/>
                </a:solidFill>
                <a:latin typeface="Georgia"/>
                <a:ea typeface="Georgia"/>
                <a:cs typeface="Georgia"/>
                <a:sym typeface="Georgia"/>
              </a:rPr>
              <a:t>UPS</a:t>
            </a:r>
            <a:endParaRPr sz="1800">
              <a:solidFill>
                <a:schemeClr val="dk1"/>
              </a:solidFill>
              <a:latin typeface="Georgia"/>
              <a:ea typeface="Georgia"/>
              <a:cs typeface="Georgia"/>
              <a:sym typeface="Georgia"/>
            </a:endParaRPr>
          </a:p>
          <a:p>
            <a:pPr marL="457200" marR="0" lvl="0" indent="-342900" algn="l" rtl="0">
              <a:lnSpc>
                <a:spcPct val="100000"/>
              </a:lnSpc>
              <a:spcBef>
                <a:spcPts val="0"/>
              </a:spcBef>
              <a:spcAft>
                <a:spcPts val="0"/>
              </a:spcAft>
              <a:buClr>
                <a:schemeClr val="dk1"/>
              </a:buClr>
              <a:buSzPts val="1800"/>
              <a:buFont typeface="Georgia"/>
              <a:buChar char="●"/>
            </a:pPr>
            <a:r>
              <a:rPr lang="en-US" sz="1800">
                <a:solidFill>
                  <a:schemeClr val="dk1"/>
                </a:solidFill>
                <a:latin typeface="Georgia"/>
                <a:ea typeface="Georgia"/>
                <a:cs typeface="Georgia"/>
                <a:sym typeface="Georgia"/>
              </a:rPr>
              <a:t>Spam vs Email</a:t>
            </a:r>
            <a:endParaRPr sz="1800">
              <a:solidFill>
                <a:schemeClr val="dk1"/>
              </a:solidFill>
              <a:latin typeface="Georgia"/>
              <a:ea typeface="Georgia"/>
              <a:cs typeface="Georgia"/>
              <a:sym typeface="Georgia"/>
            </a:endParaRPr>
          </a:p>
          <a:p>
            <a:pPr marL="457200" marR="0" lvl="0" indent="-342900" algn="l" rtl="0">
              <a:lnSpc>
                <a:spcPct val="100000"/>
              </a:lnSpc>
              <a:spcBef>
                <a:spcPts val="0"/>
              </a:spcBef>
              <a:spcAft>
                <a:spcPts val="0"/>
              </a:spcAft>
              <a:buClr>
                <a:schemeClr val="dk1"/>
              </a:buClr>
              <a:buSzPts val="1800"/>
              <a:buFont typeface="Georgia"/>
              <a:buChar char="●"/>
            </a:pPr>
            <a:r>
              <a:rPr lang="en-US" sz="1800">
                <a:solidFill>
                  <a:schemeClr val="dk1"/>
                </a:solidFill>
                <a:latin typeface="Georgia"/>
                <a:ea typeface="Georgia"/>
                <a:cs typeface="Georgia"/>
                <a:sym typeface="Georgia"/>
              </a:rPr>
              <a:t>Skin Lesions</a:t>
            </a:r>
            <a:endParaRPr sz="1800">
              <a:solidFill>
                <a:schemeClr val="dk1"/>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Georgia"/>
              <a:ea typeface="Georgia"/>
              <a:cs typeface="Georgia"/>
              <a:sym typeface="Georgi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6"/>
          <p:cNvSpPr/>
          <p:nvPr/>
        </p:nvSpPr>
        <p:spPr>
          <a:xfrm>
            <a:off x="373063" y="152400"/>
            <a:ext cx="8770937" cy="1143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0" i="0" u="none" strike="noStrike" cap="none">
                <a:solidFill>
                  <a:srgbClr val="4D4D4D"/>
                </a:solidFill>
                <a:latin typeface="Georgia"/>
                <a:ea typeface="Georgia"/>
                <a:cs typeface="Georgia"/>
                <a:sym typeface="Georgia"/>
              </a:rPr>
              <a:t>An Intuitive Figure Showing WHY Claim</a:t>
            </a:r>
            <a:endParaRPr sz="3600" b="0" i="0" u="none" strike="noStrike" cap="none">
              <a:solidFill>
                <a:srgbClr val="4D4D4D"/>
              </a:solidFill>
              <a:latin typeface="Georgia"/>
              <a:ea typeface="Georgia"/>
              <a:cs typeface="Georgia"/>
              <a:sym typeface="Georgia"/>
            </a:endParaRPr>
          </a:p>
        </p:txBody>
      </p:sp>
      <p:sp>
        <p:nvSpPr>
          <p:cNvPr id="152" name="Google Shape;152;p6"/>
          <p:cNvSpPr txBox="1">
            <a:spLocks noGrp="1"/>
          </p:cNvSpPr>
          <p:nvPr>
            <p:ph type="sldNum" idx="12"/>
          </p:nvPr>
        </p:nvSpPr>
        <p:spPr>
          <a:xfrm>
            <a:off x="6553200" y="6245225"/>
            <a:ext cx="2133600" cy="47625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400"/>
              <a:buNone/>
            </a:pPr>
            <a:fld id="{00000000-1234-1234-1234-123412341234}" type="slidenum">
              <a:rPr lang="en-US"/>
              <a:t>8</a:t>
            </a:fld>
            <a:endParaRPr/>
          </a:p>
        </p:txBody>
      </p:sp>
      <p:pic>
        <p:nvPicPr>
          <p:cNvPr id="153" name="Google Shape;153;p6"/>
          <p:cNvPicPr preferRelativeResize="0"/>
          <p:nvPr/>
        </p:nvPicPr>
        <p:blipFill>
          <a:blip r:embed="rId3">
            <a:alphaModFix/>
          </a:blip>
          <a:stretch>
            <a:fillRect/>
          </a:stretch>
        </p:blipFill>
        <p:spPr>
          <a:xfrm>
            <a:off x="1371600" y="1600200"/>
            <a:ext cx="6672616" cy="46450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7"/>
          <p:cNvSpPr/>
          <p:nvPr/>
        </p:nvSpPr>
        <p:spPr>
          <a:xfrm>
            <a:off x="373063" y="152400"/>
            <a:ext cx="6853237" cy="1143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0" i="0" u="none" strike="noStrike" cap="none">
                <a:solidFill>
                  <a:srgbClr val="4D4D4D"/>
                </a:solidFill>
                <a:latin typeface="Georgia"/>
                <a:ea typeface="Georgia"/>
                <a:cs typeface="Georgia"/>
                <a:sym typeface="Georgia"/>
              </a:rPr>
              <a:t>Proposed Solution - Properties</a:t>
            </a:r>
            <a:endParaRPr sz="3600" b="0" i="0" u="none" strike="noStrike" cap="none">
              <a:solidFill>
                <a:srgbClr val="4D4D4D"/>
              </a:solidFill>
              <a:latin typeface="Georgia"/>
              <a:ea typeface="Georgia"/>
              <a:cs typeface="Georgia"/>
              <a:sym typeface="Georgia"/>
            </a:endParaRPr>
          </a:p>
        </p:txBody>
      </p:sp>
      <p:sp>
        <p:nvSpPr>
          <p:cNvPr id="160" name="Google Shape;160;p7" descr="Inline image 1"/>
          <p:cNvSpPr/>
          <p:nvPr/>
        </p:nvSpPr>
        <p:spPr>
          <a:xfrm>
            <a:off x="155575" y="-144463"/>
            <a:ext cx="304800" cy="30480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61" name="Google Shape;161;p7" descr="https://www.uni-marburg.de/sprachenzentrum/sprachen-tandem/icons/classic-timer-icon"/>
          <p:cNvSpPr/>
          <p:nvPr/>
        </p:nvSpPr>
        <p:spPr>
          <a:xfrm>
            <a:off x="307975" y="7937"/>
            <a:ext cx="304800" cy="30480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62" name="Google Shape;162;p7"/>
          <p:cNvSpPr txBox="1"/>
          <p:nvPr/>
        </p:nvSpPr>
        <p:spPr>
          <a:xfrm>
            <a:off x="460375" y="1660425"/>
            <a:ext cx="8063400" cy="48567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00000"/>
              </a:lnSpc>
              <a:spcBef>
                <a:spcPts val="0"/>
              </a:spcBef>
              <a:spcAft>
                <a:spcPts val="0"/>
              </a:spcAft>
              <a:buClr>
                <a:schemeClr val="dk1"/>
              </a:buClr>
              <a:buSzPts val="1800"/>
              <a:buFont typeface="Georgia"/>
              <a:buChar char="●"/>
            </a:pPr>
            <a:r>
              <a:rPr lang="en-US" sz="1800">
                <a:solidFill>
                  <a:schemeClr val="dk1"/>
                </a:solidFill>
                <a:latin typeface="Georgia"/>
                <a:ea typeface="Georgia"/>
                <a:cs typeface="Georgia"/>
                <a:sym typeface="Georgia"/>
              </a:rPr>
              <a:t>If (xi,yi) does not change the performance if it’s added to any subset of the train data sources, then it should be given zero value. For all S ⊆ D− {i}, V(S) = V(S∪ {i}), then φi = 0.</a:t>
            </a:r>
            <a:endParaRPr sz="1800">
              <a:solidFill>
                <a:schemeClr val="dk1"/>
              </a:solidFill>
              <a:latin typeface="Georgia"/>
              <a:ea typeface="Georgia"/>
              <a:cs typeface="Georgia"/>
              <a:sym typeface="Georgia"/>
            </a:endParaRPr>
          </a:p>
          <a:p>
            <a:pPr marL="457200" marR="0" lvl="0" indent="-342900" algn="l" rtl="0">
              <a:lnSpc>
                <a:spcPct val="100000"/>
              </a:lnSpc>
              <a:spcBef>
                <a:spcPts val="0"/>
              </a:spcBef>
              <a:spcAft>
                <a:spcPts val="0"/>
              </a:spcAft>
              <a:buClr>
                <a:schemeClr val="dk1"/>
              </a:buClr>
              <a:buSzPts val="1800"/>
              <a:buFont typeface="Georgia"/>
              <a:buChar char="●"/>
            </a:pPr>
            <a:r>
              <a:rPr lang="en-US" sz="1800">
                <a:solidFill>
                  <a:schemeClr val="dk1"/>
                </a:solidFill>
                <a:latin typeface="Georgia"/>
                <a:ea typeface="Georgia"/>
                <a:cs typeface="Georgia"/>
                <a:sym typeface="Georgia"/>
              </a:rPr>
              <a:t>If for data i and j and any subset S ⊆ D− {i, j}, we have V(S∪ {i}) = V(S∪ { j}), then φi = φj.</a:t>
            </a:r>
            <a:endParaRPr sz="1800">
              <a:solidFill>
                <a:schemeClr val="dk1"/>
              </a:solidFill>
              <a:latin typeface="Georgia"/>
              <a:ea typeface="Georgia"/>
              <a:cs typeface="Georgia"/>
              <a:sym typeface="Georgia"/>
            </a:endParaRPr>
          </a:p>
          <a:p>
            <a:pPr marL="457200" marR="0" lvl="0" indent="-342900" algn="l" rtl="0">
              <a:lnSpc>
                <a:spcPct val="100000"/>
              </a:lnSpc>
              <a:spcBef>
                <a:spcPts val="0"/>
              </a:spcBef>
              <a:spcAft>
                <a:spcPts val="0"/>
              </a:spcAft>
              <a:buClr>
                <a:schemeClr val="dk1"/>
              </a:buClr>
              <a:buSzPts val="1800"/>
              <a:buFont typeface="Georgia"/>
              <a:buChar char="●"/>
            </a:pPr>
            <a:r>
              <a:rPr lang="en-US" sz="1800">
                <a:solidFill>
                  <a:schemeClr val="dk1"/>
                </a:solidFill>
                <a:latin typeface="Georgia"/>
                <a:ea typeface="Georgia"/>
                <a:cs typeface="Georgia"/>
                <a:sym typeface="Georgia"/>
              </a:rPr>
              <a:t>When the overall performance score is the sum of separate performance scores, the overall value of a datum should be the sum of its value for each score: φi(V +W) = φi(V) +φi(W) </a:t>
            </a:r>
            <a:endParaRPr sz="1800">
              <a:solidFill>
                <a:schemeClr val="dk1"/>
              </a:solidFill>
              <a:latin typeface="Georgia"/>
              <a:ea typeface="Georgia"/>
              <a:cs typeface="Georgia"/>
              <a:sym typeface="Georgia"/>
            </a:endParaRPr>
          </a:p>
          <a:p>
            <a:pPr marL="457200" marR="0" lvl="0" indent="0" algn="l" rtl="0">
              <a:lnSpc>
                <a:spcPct val="100000"/>
              </a:lnSpc>
              <a:spcBef>
                <a:spcPts val="0"/>
              </a:spcBef>
              <a:spcAft>
                <a:spcPts val="0"/>
              </a:spcAft>
              <a:buNone/>
            </a:pPr>
            <a:endParaRPr sz="1800">
              <a:solidFill>
                <a:schemeClr val="dk1"/>
              </a:solidFill>
              <a:latin typeface="Georgia"/>
              <a:ea typeface="Georgia"/>
              <a:cs typeface="Georgia"/>
              <a:sym typeface="Georgia"/>
            </a:endParaRPr>
          </a:p>
          <a:p>
            <a:pPr marL="91440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Georgia"/>
              <a:ea typeface="Georgia"/>
              <a:cs typeface="Georgia"/>
              <a:sym typeface="Georgia"/>
            </a:endParaRPr>
          </a:p>
        </p:txBody>
      </p:sp>
      <p:pic>
        <p:nvPicPr>
          <p:cNvPr id="163" name="Google Shape;163;p7"/>
          <p:cNvPicPr preferRelativeResize="0"/>
          <p:nvPr/>
        </p:nvPicPr>
        <p:blipFill>
          <a:blip r:embed="rId3">
            <a:alphaModFix/>
          </a:blip>
          <a:stretch>
            <a:fillRect/>
          </a:stretch>
        </p:blipFill>
        <p:spPr>
          <a:xfrm>
            <a:off x="1381125" y="4314825"/>
            <a:ext cx="6390426" cy="1644075"/>
          </a:xfrm>
          <a:prstGeom prst="rect">
            <a:avLst/>
          </a:prstGeom>
          <a:noFill/>
          <a:ln>
            <a:noFill/>
          </a:ln>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1143</Words>
  <Application>Microsoft Macintosh PowerPoint</Application>
  <PresentationFormat>On-screen Show (4:3)</PresentationFormat>
  <Paragraphs>121</Paragraphs>
  <Slides>17</Slides>
  <Notes>17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Georgia</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Qi, Yanjun (yq2h)</cp:lastModifiedBy>
  <cp:revision>1</cp:revision>
  <dcterms:created xsi:type="dcterms:W3CDTF">2009-01-05T15:07:26Z</dcterms:created>
  <dcterms:modified xsi:type="dcterms:W3CDTF">2021-06-17T20:37:36Z</dcterms:modified>
</cp:coreProperties>
</file>